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</p:sldMasterIdLst>
  <p:notesMasterIdLst>
    <p:notesMasterId r:id="rId16"/>
  </p:notesMasterIdLst>
  <p:handoutMasterIdLst>
    <p:handoutMasterId r:id="rId17"/>
  </p:handoutMasterIdLst>
  <p:sldIdLst>
    <p:sldId id="385" r:id="rId3"/>
    <p:sldId id="370" r:id="rId4"/>
    <p:sldId id="322" r:id="rId5"/>
    <p:sldId id="392" r:id="rId6"/>
    <p:sldId id="386" r:id="rId7"/>
    <p:sldId id="387" r:id="rId8"/>
    <p:sldId id="400" r:id="rId9"/>
    <p:sldId id="373" r:id="rId10"/>
    <p:sldId id="389" r:id="rId11"/>
    <p:sldId id="321" r:id="rId12"/>
    <p:sldId id="390" r:id="rId13"/>
    <p:sldId id="391" r:id="rId14"/>
    <p:sldId id="357" r:id="rId15"/>
  </p:sldIdLst>
  <p:sldSz cx="9144000" cy="5143500" type="screen16x9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BEB5"/>
    <a:srgbClr val="BCBFA4"/>
    <a:srgbClr val="F7F8FB"/>
    <a:srgbClr val="A3BB7F"/>
    <a:srgbClr val="EEEEEE"/>
    <a:srgbClr val="778495"/>
    <a:srgbClr val="648142"/>
    <a:srgbClr val="EEECDE"/>
    <a:srgbClr val="E7E5D0"/>
    <a:srgbClr val="DAED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35" autoAdjust="0"/>
    <p:restoredTop sz="94660" autoAdjust="0"/>
  </p:normalViewPr>
  <p:slideViewPr>
    <p:cSldViewPr>
      <p:cViewPr varScale="1">
        <p:scale>
          <a:sx n="114" d="100"/>
          <a:sy n="114" d="100"/>
        </p:scale>
        <p:origin x="734" y="8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>
                <a:latin typeface="印品黑体" panose="00000500000000000000" pitchFamily="2" charset="-122"/>
              </a:rPr>
              <a:t>2023/5/7</a:t>
            </a:fld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>
                <a:latin typeface="印品黑体" panose="00000500000000000000" pitchFamily="2" charset="-122"/>
              </a:rPr>
              <a:t>‹#›</a:t>
            </a:fld>
            <a:endParaRPr lang="zh-CN" altLang="en-US" dirty="0">
              <a:latin typeface="印品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印品黑体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印品黑体" panose="00000500000000000000" pitchFamily="2" charset="-122"/>
              </a:defRPr>
            </a:lvl1pPr>
          </a:lstStyle>
          <a:p>
            <a:fld id="{6A2B73EA-EE91-4E33-A9C1-8BF5DD7139A2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印品黑体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印品黑体" panose="00000500000000000000" pitchFamily="2" charset="-122"/>
              </a:defRPr>
            </a:lvl1pPr>
          </a:lstStyle>
          <a:p>
            <a:fld id="{7392B679-AE23-4750-8FB0-6513430B8953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印品黑体" panose="00000500000000000000" pitchFamily="2" charset="-12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印品黑体" panose="00000500000000000000" pitchFamily="2" charset="-122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印品黑体" panose="00000500000000000000" pitchFamily="2" charset="-122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印品黑体" panose="00000500000000000000" pitchFamily="2" charset="-122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印品黑体" panose="00000500000000000000" pitchFamily="2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52254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4939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55012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3669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97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7083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797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0269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5780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9400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04836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5255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3178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037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96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590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0888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9564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668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95536" y="50250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820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780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427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3028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2023/5/7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2141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2023/5/7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4037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162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041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500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643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877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印品黑体" panose="00000500000000000000" pitchFamily="2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2023/5/7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印品黑体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印品黑体" panose="00000500000000000000" pitchFamily="2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F8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54" r:id="rId4"/>
    <p:sldLayoutId id="2147483655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印品黑体" panose="00000500000000000000" pitchFamily="2" charset="-122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印品黑体" panose="00000500000000000000" pitchFamily="2" charset="-122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印品黑体" panose="00000500000000000000" pitchFamily="2" charset="-122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印品黑体" panose="00000500000000000000" pitchFamily="2" charset="-122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印品黑体" panose="00000500000000000000" pitchFamily="2" charset="-122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印品黑体" panose="00000500000000000000" pitchFamily="2" charset="-122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5168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10" Type="http://schemas.openxmlformats.org/officeDocument/2006/relationships/image" Target="../media/image7.png"/><Relationship Id="rId4" Type="http://schemas.openxmlformats.org/officeDocument/2006/relationships/image" Target="../media/image1.jp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4819512" y="3547128"/>
            <a:ext cx="17716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{ 2151294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马威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2152814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周成杰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}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3086122" y="609446"/>
            <a:ext cx="2771289" cy="2714892"/>
            <a:chOff x="3086122" y="609446"/>
            <a:chExt cx="2771289" cy="2714892"/>
          </a:xfrm>
        </p:grpSpPr>
        <p:sp>
          <p:nvSpPr>
            <p:cNvPr id="4" name="椭圆 3"/>
            <p:cNvSpPr/>
            <p:nvPr/>
          </p:nvSpPr>
          <p:spPr>
            <a:xfrm>
              <a:off x="3142573" y="609446"/>
              <a:ext cx="2714838" cy="2714838"/>
            </a:xfrm>
            <a:prstGeom prst="ellipse">
              <a:avLst/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4000" t="-5000" r="-4000" b="-50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3142573" y="609500"/>
              <a:ext cx="2714838" cy="2714838"/>
            </a:xfrm>
            <a:prstGeom prst="ellipse">
              <a:avLst/>
            </a:prstGeom>
            <a:blipFill dpi="0"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24000" r="-16000" b="-270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6122" y="912953"/>
              <a:ext cx="2513534" cy="2107824"/>
            </a:xfrm>
            <a:prstGeom prst="rect">
              <a:avLst/>
            </a:prstGeom>
          </p:spPr>
        </p:pic>
      </p:grpSp>
      <p:sp>
        <p:nvSpPr>
          <p:cNvPr id="17" name="矩形 16"/>
          <p:cNvSpPr/>
          <p:nvPr/>
        </p:nvSpPr>
        <p:spPr>
          <a:xfrm>
            <a:off x="5508104" y="2532841"/>
            <a:ext cx="6940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4800" spc="300" dirty="0">
              <a:latin typeface="仓耳天群行楷 W01" panose="02020400000000000000" pitchFamily="18" charset="-122"/>
              <a:ea typeface="仓耳天群行楷 W01" panose="02020400000000000000" pitchFamily="18" charset="-122"/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169877" y="2139702"/>
            <a:ext cx="35602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spc="300" dirty="0">
                <a:latin typeface="仓耳天群行楷 W01" panose="02020400000000000000" pitchFamily="18" charset="-122"/>
                <a:ea typeface="仓耳天群行楷 W01" panose="02020400000000000000" pitchFamily="18" charset="-122"/>
                <a:cs typeface="+mn-ea"/>
                <a:sym typeface="+mn-lt"/>
              </a:rPr>
              <a:t>同济相册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175" y="3003798"/>
            <a:ext cx="132036" cy="33580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536" y="-1358667"/>
            <a:ext cx="3240360" cy="2717333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263" y="1862460"/>
            <a:ext cx="4017859" cy="336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1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5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/>
          <p:cNvSpPr txBox="1"/>
          <p:nvPr/>
        </p:nvSpPr>
        <p:spPr>
          <a:xfrm>
            <a:off x="5898746" y="771550"/>
            <a:ext cx="26336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      登录用户可以随时通过边栏快速的进入自己的相册进行整理修改</a:t>
            </a:r>
            <a:endParaRPr lang="en-GB" altLang="zh-CN" sz="1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TextBox 49"/>
          <p:cNvSpPr txBox="1"/>
          <p:nvPr/>
        </p:nvSpPr>
        <p:spPr>
          <a:xfrm>
            <a:off x="3635896" y="2952695"/>
            <a:ext cx="278013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请替换文字内容，点击添加相关标题文字</a:t>
            </a:r>
          </a:p>
        </p:txBody>
      </p:sp>
      <p:sp>
        <p:nvSpPr>
          <p:cNvPr id="8" name="TextBox 48"/>
          <p:cNvSpPr txBox="1"/>
          <p:nvPr/>
        </p:nvSpPr>
        <p:spPr>
          <a:xfrm>
            <a:off x="3751738" y="1124620"/>
            <a:ext cx="1656184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rgbClr val="AABEB5"/>
                </a:solidFill>
                <a:cs typeface="+mn-ea"/>
                <a:sym typeface="+mn-lt"/>
              </a:rPr>
              <a:t>02</a:t>
            </a:r>
            <a:endParaRPr lang="en-GB" altLang="zh-CN" sz="8000" dirty="0">
              <a:solidFill>
                <a:srgbClr val="AABEB5"/>
              </a:solidFill>
              <a:cs typeface="+mn-ea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2880259"/>
            <a:ext cx="1584764" cy="226324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58CB4BF-96F3-F7FD-0418-815C98DE83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46286"/>
            <a:ext cx="5849433" cy="401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5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6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8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3750871" y="1517121"/>
            <a:ext cx="1429250" cy="1429248"/>
            <a:chOff x="3750871" y="1517121"/>
            <a:chExt cx="1429250" cy="1429248"/>
          </a:xfrm>
        </p:grpSpPr>
        <p:sp>
          <p:nvSpPr>
            <p:cNvPr id="8" name="Oval 18"/>
            <p:cNvSpPr/>
            <p:nvPr/>
          </p:nvSpPr>
          <p:spPr>
            <a:xfrm>
              <a:off x="3750871" y="1517121"/>
              <a:ext cx="1429250" cy="1429248"/>
            </a:xfrm>
            <a:prstGeom prst="ellipse">
              <a:avLst/>
            </a:prstGeom>
            <a:solidFill>
              <a:srgbClr val="BCBFA4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" name="TextBox 23"/>
            <p:cNvSpPr txBox="1">
              <a:spLocks/>
            </p:cNvSpPr>
            <p:nvPr/>
          </p:nvSpPr>
          <p:spPr bwMode="auto">
            <a:xfrm>
              <a:off x="4094369" y="2433572"/>
              <a:ext cx="742253" cy="192073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 fontScale="77500" lnSpcReduction="20000"/>
            </a:bodyPr>
            <a:lstStyle/>
            <a:p>
              <a:pPr latinLnBrk="0"/>
              <a:r>
                <a:rPr lang="zh-CN" altLang="en-US" sz="105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0" name="Freeform: Shape 36"/>
            <p:cNvSpPr>
              <a:spLocks/>
            </p:cNvSpPr>
            <p:nvPr/>
          </p:nvSpPr>
          <p:spPr bwMode="auto">
            <a:xfrm>
              <a:off x="4252205" y="1921760"/>
              <a:ext cx="426581" cy="426581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112061" y="162562"/>
            <a:ext cx="4396553" cy="5113553"/>
            <a:chOff x="5112061" y="162562"/>
            <a:chExt cx="4396553" cy="5113553"/>
          </a:xfrm>
        </p:grpSpPr>
        <p:sp>
          <p:nvSpPr>
            <p:cNvPr id="6" name="Rectangle: Rounded Corners 13"/>
            <p:cNvSpPr/>
            <p:nvPr/>
          </p:nvSpPr>
          <p:spPr>
            <a:xfrm>
              <a:off x="5112061" y="2895786"/>
              <a:ext cx="2654015" cy="244044"/>
            </a:xfrm>
            <a:prstGeom prst="roundRect">
              <a:avLst>
                <a:gd name="adj" fmla="val 50000"/>
              </a:avLst>
            </a:prstGeom>
            <a:solidFill>
              <a:srgbClr val="BCBF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" name="Oval 19"/>
            <p:cNvSpPr/>
            <p:nvPr/>
          </p:nvSpPr>
          <p:spPr>
            <a:xfrm>
              <a:off x="6717894" y="162562"/>
              <a:ext cx="1048182" cy="1048181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" name="Oval 20"/>
            <p:cNvSpPr/>
            <p:nvPr/>
          </p:nvSpPr>
          <p:spPr>
            <a:xfrm>
              <a:off x="8460432" y="4227934"/>
              <a:ext cx="1048182" cy="1048181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" name="TextBox 25"/>
            <p:cNvSpPr txBox="1">
              <a:spLocks/>
            </p:cNvSpPr>
            <p:nvPr/>
          </p:nvSpPr>
          <p:spPr bwMode="auto">
            <a:xfrm>
              <a:off x="6739471" y="2433572"/>
              <a:ext cx="769906" cy="192073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 fontScale="77500" lnSpcReduction="20000"/>
            </a:bodyPr>
            <a:lstStyle/>
            <a:p>
              <a:pPr latinLnBrk="0"/>
              <a:endParaRPr lang="zh-CN" altLang="en-US" sz="1050" dirty="0">
                <a:solidFill>
                  <a:schemeClr val="bg1"/>
                </a:solidFill>
                <a:effectLst/>
                <a:cs typeface="+mn-ea"/>
                <a:sym typeface="+mn-lt"/>
              </a:endParaRPr>
            </a:p>
          </p:txBody>
        </p:sp>
        <p:sp>
          <p:nvSpPr>
            <p:cNvPr id="16" name="Freeform: Shape 32"/>
            <p:cNvSpPr>
              <a:spLocks/>
            </p:cNvSpPr>
            <p:nvPr/>
          </p:nvSpPr>
          <p:spPr bwMode="auto">
            <a:xfrm>
              <a:off x="7111787" y="438551"/>
              <a:ext cx="426581" cy="426581"/>
            </a:xfrm>
            <a:custGeom>
              <a:avLst/>
              <a:gdLst>
                <a:gd name="T0" fmla="*/ 184 w 260"/>
                <a:gd name="T1" fmla="*/ 106 h 260"/>
                <a:gd name="T2" fmla="*/ 193 w 260"/>
                <a:gd name="T3" fmla="*/ 143 h 260"/>
                <a:gd name="T4" fmla="*/ 117 w 260"/>
                <a:gd name="T5" fmla="*/ 219 h 260"/>
                <a:gd name="T6" fmla="*/ 42 w 260"/>
                <a:gd name="T7" fmla="*/ 143 h 260"/>
                <a:gd name="T8" fmla="*/ 117 w 260"/>
                <a:gd name="T9" fmla="*/ 66 h 260"/>
                <a:gd name="T10" fmla="*/ 154 w 260"/>
                <a:gd name="T11" fmla="*/ 76 h 260"/>
                <a:gd name="T12" fmla="*/ 183 w 260"/>
                <a:gd name="T13" fmla="*/ 46 h 260"/>
                <a:gd name="T14" fmla="*/ 117 w 260"/>
                <a:gd name="T15" fmla="*/ 25 h 260"/>
                <a:gd name="T16" fmla="*/ 0 w 260"/>
                <a:gd name="T17" fmla="*/ 143 h 260"/>
                <a:gd name="T18" fmla="*/ 117 w 260"/>
                <a:gd name="T19" fmla="*/ 260 h 260"/>
                <a:gd name="T20" fmla="*/ 233 w 260"/>
                <a:gd name="T21" fmla="*/ 143 h 260"/>
                <a:gd name="T22" fmla="*/ 213 w 260"/>
                <a:gd name="T23" fmla="*/ 77 h 260"/>
                <a:gd name="T24" fmla="*/ 184 w 260"/>
                <a:gd name="T25" fmla="*/ 106 h 260"/>
                <a:gd name="T26" fmla="*/ 225 w 260"/>
                <a:gd name="T27" fmla="*/ 35 h 260"/>
                <a:gd name="T28" fmla="*/ 225 w 260"/>
                <a:gd name="T29" fmla="*/ 35 h 260"/>
                <a:gd name="T30" fmla="*/ 225 w 260"/>
                <a:gd name="T31" fmla="*/ 0 h 260"/>
                <a:gd name="T32" fmla="*/ 203 w 260"/>
                <a:gd name="T33" fmla="*/ 23 h 260"/>
                <a:gd name="T34" fmla="*/ 203 w 260"/>
                <a:gd name="T35" fmla="*/ 46 h 260"/>
                <a:gd name="T36" fmla="*/ 139 w 260"/>
                <a:gd name="T37" fmla="*/ 111 h 260"/>
                <a:gd name="T38" fmla="*/ 117 w 260"/>
                <a:gd name="T39" fmla="*/ 104 h 260"/>
                <a:gd name="T40" fmla="*/ 79 w 260"/>
                <a:gd name="T41" fmla="*/ 143 h 260"/>
                <a:gd name="T42" fmla="*/ 117 w 260"/>
                <a:gd name="T43" fmla="*/ 181 h 260"/>
                <a:gd name="T44" fmla="*/ 155 w 260"/>
                <a:gd name="T45" fmla="*/ 143 h 260"/>
                <a:gd name="T46" fmla="*/ 150 w 260"/>
                <a:gd name="T47" fmla="*/ 123 h 260"/>
                <a:gd name="T48" fmla="*/ 215 w 260"/>
                <a:gd name="T49" fmla="*/ 58 h 260"/>
                <a:gd name="T50" fmla="*/ 237 w 260"/>
                <a:gd name="T51" fmla="*/ 58 h 260"/>
                <a:gd name="T52" fmla="*/ 260 w 260"/>
                <a:gd name="T53" fmla="*/ 35 h 260"/>
                <a:gd name="T54" fmla="*/ 225 w 260"/>
                <a:gd name="T55" fmla="*/ 3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0" h="260">
                  <a:moveTo>
                    <a:pt x="184" y="106"/>
                  </a:moveTo>
                  <a:cubicBezTo>
                    <a:pt x="190" y="117"/>
                    <a:pt x="193" y="129"/>
                    <a:pt x="193" y="143"/>
                  </a:cubicBezTo>
                  <a:cubicBezTo>
                    <a:pt x="193" y="185"/>
                    <a:pt x="159" y="219"/>
                    <a:pt x="117" y="219"/>
                  </a:cubicBezTo>
                  <a:cubicBezTo>
                    <a:pt x="76" y="219"/>
                    <a:pt x="42" y="185"/>
                    <a:pt x="42" y="143"/>
                  </a:cubicBezTo>
                  <a:cubicBezTo>
                    <a:pt x="42" y="100"/>
                    <a:pt x="76" y="66"/>
                    <a:pt x="117" y="66"/>
                  </a:cubicBezTo>
                  <a:cubicBezTo>
                    <a:pt x="131" y="66"/>
                    <a:pt x="143" y="70"/>
                    <a:pt x="154" y="76"/>
                  </a:cubicBezTo>
                  <a:cubicBezTo>
                    <a:pt x="183" y="46"/>
                    <a:pt x="183" y="46"/>
                    <a:pt x="183" y="46"/>
                  </a:cubicBezTo>
                  <a:cubicBezTo>
                    <a:pt x="165" y="33"/>
                    <a:pt x="141" y="25"/>
                    <a:pt x="117" y="25"/>
                  </a:cubicBezTo>
                  <a:cubicBezTo>
                    <a:pt x="52" y="25"/>
                    <a:pt x="0" y="78"/>
                    <a:pt x="0" y="143"/>
                  </a:cubicBezTo>
                  <a:cubicBezTo>
                    <a:pt x="0" y="207"/>
                    <a:pt x="52" y="260"/>
                    <a:pt x="117" y="260"/>
                  </a:cubicBezTo>
                  <a:cubicBezTo>
                    <a:pt x="181" y="260"/>
                    <a:pt x="233" y="207"/>
                    <a:pt x="233" y="143"/>
                  </a:cubicBezTo>
                  <a:cubicBezTo>
                    <a:pt x="233" y="118"/>
                    <a:pt x="226" y="96"/>
                    <a:pt x="213" y="77"/>
                  </a:cubicBezTo>
                  <a:cubicBezTo>
                    <a:pt x="184" y="106"/>
                    <a:pt x="184" y="106"/>
                    <a:pt x="184" y="106"/>
                  </a:cubicBezTo>
                  <a:close/>
                  <a:moveTo>
                    <a:pt x="225" y="35"/>
                  </a:moveTo>
                  <a:cubicBezTo>
                    <a:pt x="225" y="35"/>
                    <a:pt x="225" y="35"/>
                    <a:pt x="225" y="35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3" y="46"/>
                    <a:pt x="203" y="46"/>
                    <a:pt x="203" y="46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3" y="106"/>
                    <a:pt x="125" y="104"/>
                    <a:pt x="117" y="104"/>
                  </a:cubicBezTo>
                  <a:cubicBezTo>
                    <a:pt x="96" y="104"/>
                    <a:pt x="79" y="121"/>
                    <a:pt x="79" y="143"/>
                  </a:cubicBezTo>
                  <a:cubicBezTo>
                    <a:pt x="79" y="164"/>
                    <a:pt x="96" y="181"/>
                    <a:pt x="117" y="181"/>
                  </a:cubicBezTo>
                  <a:cubicBezTo>
                    <a:pt x="138" y="181"/>
                    <a:pt x="155" y="164"/>
                    <a:pt x="155" y="143"/>
                  </a:cubicBezTo>
                  <a:cubicBezTo>
                    <a:pt x="155" y="136"/>
                    <a:pt x="154" y="129"/>
                    <a:pt x="150" y="123"/>
                  </a:cubicBezTo>
                  <a:cubicBezTo>
                    <a:pt x="215" y="58"/>
                    <a:pt x="215" y="58"/>
                    <a:pt x="215" y="58"/>
                  </a:cubicBezTo>
                  <a:cubicBezTo>
                    <a:pt x="237" y="58"/>
                    <a:pt x="237" y="58"/>
                    <a:pt x="237" y="58"/>
                  </a:cubicBezTo>
                  <a:cubicBezTo>
                    <a:pt x="260" y="35"/>
                    <a:pt x="260" y="35"/>
                    <a:pt x="260" y="35"/>
                  </a:cubicBezTo>
                  <a:cubicBezTo>
                    <a:pt x="225" y="35"/>
                    <a:pt x="225" y="35"/>
                    <a:pt x="2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9" name="Freeform: Shape 35"/>
            <p:cNvSpPr>
              <a:spLocks/>
            </p:cNvSpPr>
            <p:nvPr/>
          </p:nvSpPr>
          <p:spPr bwMode="auto">
            <a:xfrm>
              <a:off x="8771232" y="4609370"/>
              <a:ext cx="426581" cy="426581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1" name="TextBox 38"/>
            <p:cNvSpPr txBox="1">
              <a:spLocks/>
            </p:cNvSpPr>
            <p:nvPr/>
          </p:nvSpPr>
          <p:spPr bwMode="auto">
            <a:xfrm>
              <a:off x="6020084" y="2973631"/>
              <a:ext cx="837970" cy="145424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fontScale="77500" lnSpcReduction="20000"/>
              <a:sp3d/>
            </a:bodyPr>
            <a:lstStyle/>
            <a:p>
              <a:pPr algn="ctr" latinLnBrk="0">
                <a:buClr>
                  <a:prstClr val="white"/>
                </a:buClr>
                <a:defRPr/>
              </a:pPr>
              <a:endParaRPr lang="zh-CN" altLang="en-US" sz="14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" name="Rectangle 41"/>
            <p:cNvSpPr/>
            <p:nvPr/>
          </p:nvSpPr>
          <p:spPr>
            <a:xfrm>
              <a:off x="5645254" y="1557550"/>
              <a:ext cx="2626842" cy="85524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sz="1400" dirty="0">
                  <a:cs typeface="+mn-ea"/>
                  <a:sym typeface="+mn-lt"/>
                </a:rPr>
                <a:t>      </a:t>
              </a:r>
              <a:r>
                <a:rPr lang="zh-CN" altLang="en-US" sz="1400" dirty="0">
                  <a:cs typeface="+mn-ea"/>
                  <a:sym typeface="+mn-lt"/>
                </a:rPr>
                <a:t>论坛包括问答和讨论模式，用户自由选择，最下方展示最新的文章或讨论。</a:t>
              </a:r>
            </a:p>
          </p:txBody>
        </p:sp>
      </p:grpSp>
      <p:sp>
        <p:nvSpPr>
          <p:cNvPr id="28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BCBFA4"/>
                </a:solidFill>
                <a:latin typeface="+mn-lt"/>
                <a:ea typeface="+mn-ea"/>
                <a:cs typeface="+mn-ea"/>
                <a:sym typeface="+mn-lt"/>
              </a:rPr>
              <a:t>论坛</a:t>
            </a:r>
            <a:endParaRPr lang="en-GB" altLang="zh-CN" sz="1800" dirty="0">
              <a:solidFill>
                <a:srgbClr val="BCBFA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D7D47F-411F-BC00-6ABB-D3107A683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20" y="523901"/>
            <a:ext cx="5448968" cy="446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10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/>
          <p:cNvSpPr/>
          <p:nvPr/>
        </p:nvSpPr>
        <p:spPr>
          <a:xfrm>
            <a:off x="3842321" y="1850425"/>
            <a:ext cx="1459359" cy="1442651"/>
          </a:xfrm>
          <a:custGeom>
            <a:avLst/>
            <a:gdLst/>
            <a:ahLst/>
            <a:cxnLst/>
            <a:rect l="l" t="t" r="r" b="b"/>
            <a:pathLst>
              <a:path w="146902" h="145220">
                <a:moveTo>
                  <a:pt x="137410" y="123064"/>
                </a:moveTo>
                <a:cubicBezTo>
                  <a:pt x="137707" y="122915"/>
                  <a:pt x="138005" y="122915"/>
                  <a:pt x="138303" y="123064"/>
                </a:cubicBezTo>
                <a:lnTo>
                  <a:pt x="138303" y="123510"/>
                </a:lnTo>
                <a:cubicBezTo>
                  <a:pt x="138600" y="123510"/>
                  <a:pt x="138823" y="123510"/>
                  <a:pt x="138972" y="123510"/>
                </a:cubicBezTo>
                <a:cubicBezTo>
                  <a:pt x="139270" y="123659"/>
                  <a:pt x="139419" y="123808"/>
                  <a:pt x="139419" y="123957"/>
                </a:cubicBezTo>
                <a:cubicBezTo>
                  <a:pt x="138675" y="126636"/>
                  <a:pt x="137707" y="128868"/>
                  <a:pt x="136517" y="130654"/>
                </a:cubicBezTo>
                <a:cubicBezTo>
                  <a:pt x="134582" y="133035"/>
                  <a:pt x="133466" y="134226"/>
                  <a:pt x="133168" y="134226"/>
                </a:cubicBezTo>
                <a:cubicBezTo>
                  <a:pt x="132870" y="134226"/>
                  <a:pt x="132721" y="134003"/>
                  <a:pt x="132721" y="133556"/>
                </a:cubicBezTo>
                <a:cubicBezTo>
                  <a:pt x="132721" y="133556"/>
                  <a:pt x="132498" y="133408"/>
                  <a:pt x="132052" y="133110"/>
                </a:cubicBezTo>
                <a:cubicBezTo>
                  <a:pt x="131903" y="132812"/>
                  <a:pt x="131754" y="132440"/>
                  <a:pt x="131605" y="131994"/>
                </a:cubicBezTo>
                <a:cubicBezTo>
                  <a:pt x="131605" y="131547"/>
                  <a:pt x="131754" y="131026"/>
                  <a:pt x="132052" y="130431"/>
                </a:cubicBezTo>
                <a:cubicBezTo>
                  <a:pt x="134284" y="126561"/>
                  <a:pt x="135624" y="124403"/>
                  <a:pt x="136070" y="123957"/>
                </a:cubicBezTo>
                <a:cubicBezTo>
                  <a:pt x="136517" y="123362"/>
                  <a:pt x="136963" y="123064"/>
                  <a:pt x="137410" y="123064"/>
                </a:cubicBezTo>
                <a:close/>
                <a:moveTo>
                  <a:pt x="7929" y="123064"/>
                </a:moveTo>
                <a:cubicBezTo>
                  <a:pt x="8078" y="122915"/>
                  <a:pt x="8376" y="122915"/>
                  <a:pt x="8822" y="123064"/>
                </a:cubicBezTo>
                <a:cubicBezTo>
                  <a:pt x="9269" y="123064"/>
                  <a:pt x="9715" y="123362"/>
                  <a:pt x="10162" y="123957"/>
                </a:cubicBezTo>
                <a:cubicBezTo>
                  <a:pt x="10608" y="124403"/>
                  <a:pt x="11947" y="126561"/>
                  <a:pt x="14180" y="130431"/>
                </a:cubicBezTo>
                <a:cubicBezTo>
                  <a:pt x="14478" y="131026"/>
                  <a:pt x="14626" y="131547"/>
                  <a:pt x="14626" y="131994"/>
                </a:cubicBezTo>
                <a:cubicBezTo>
                  <a:pt x="14329" y="132440"/>
                  <a:pt x="14105" y="132812"/>
                  <a:pt x="13957" y="133110"/>
                </a:cubicBezTo>
                <a:cubicBezTo>
                  <a:pt x="13659" y="133408"/>
                  <a:pt x="13510" y="133556"/>
                  <a:pt x="13510" y="133556"/>
                </a:cubicBezTo>
                <a:cubicBezTo>
                  <a:pt x="13510" y="134003"/>
                  <a:pt x="13361" y="134226"/>
                  <a:pt x="13064" y="134226"/>
                </a:cubicBezTo>
                <a:cubicBezTo>
                  <a:pt x="12766" y="134226"/>
                  <a:pt x="11650" y="133035"/>
                  <a:pt x="9715" y="130654"/>
                </a:cubicBezTo>
                <a:cubicBezTo>
                  <a:pt x="8524" y="128868"/>
                  <a:pt x="7557" y="126636"/>
                  <a:pt x="6813" y="123957"/>
                </a:cubicBezTo>
                <a:cubicBezTo>
                  <a:pt x="6813" y="123808"/>
                  <a:pt x="6962" y="123659"/>
                  <a:pt x="7259" y="123510"/>
                </a:cubicBezTo>
                <a:cubicBezTo>
                  <a:pt x="7408" y="123510"/>
                  <a:pt x="7631" y="123510"/>
                  <a:pt x="7929" y="123510"/>
                </a:cubicBezTo>
                <a:close/>
                <a:moveTo>
                  <a:pt x="125578" y="80425"/>
                </a:moveTo>
                <a:cubicBezTo>
                  <a:pt x="127661" y="80127"/>
                  <a:pt x="129001" y="80350"/>
                  <a:pt x="129596" y="81094"/>
                </a:cubicBezTo>
                <a:lnTo>
                  <a:pt x="130936" y="82657"/>
                </a:lnTo>
                <a:cubicBezTo>
                  <a:pt x="132424" y="82062"/>
                  <a:pt x="133838" y="81913"/>
                  <a:pt x="135177" y="82211"/>
                </a:cubicBezTo>
                <a:cubicBezTo>
                  <a:pt x="136517" y="82657"/>
                  <a:pt x="137038" y="83699"/>
                  <a:pt x="136740" y="85336"/>
                </a:cubicBezTo>
                <a:cubicBezTo>
                  <a:pt x="131977" y="100814"/>
                  <a:pt x="125355" y="113613"/>
                  <a:pt x="116871" y="123734"/>
                </a:cubicBezTo>
                <a:cubicBezTo>
                  <a:pt x="106156" y="136831"/>
                  <a:pt x="99607" y="143379"/>
                  <a:pt x="97226" y="143379"/>
                </a:cubicBezTo>
                <a:cubicBezTo>
                  <a:pt x="95589" y="143379"/>
                  <a:pt x="94770" y="142263"/>
                  <a:pt x="94770" y="140030"/>
                </a:cubicBezTo>
                <a:cubicBezTo>
                  <a:pt x="94770" y="139286"/>
                  <a:pt x="93729" y="137947"/>
                  <a:pt x="91645" y="136012"/>
                </a:cubicBezTo>
                <a:cubicBezTo>
                  <a:pt x="90603" y="134970"/>
                  <a:pt x="90008" y="133408"/>
                  <a:pt x="89859" y="131324"/>
                </a:cubicBezTo>
                <a:cubicBezTo>
                  <a:pt x="89561" y="128347"/>
                  <a:pt x="90305" y="125371"/>
                  <a:pt x="92091" y="122394"/>
                </a:cubicBezTo>
                <a:cubicBezTo>
                  <a:pt x="106379" y="100070"/>
                  <a:pt x="114937" y="87568"/>
                  <a:pt x="117764" y="84890"/>
                </a:cubicBezTo>
                <a:cubicBezTo>
                  <a:pt x="120592" y="82211"/>
                  <a:pt x="123196" y="80722"/>
                  <a:pt x="125578" y="80425"/>
                </a:cubicBezTo>
                <a:close/>
                <a:moveTo>
                  <a:pt x="22217" y="78416"/>
                </a:moveTo>
                <a:cubicBezTo>
                  <a:pt x="24747" y="78862"/>
                  <a:pt x="27351" y="80425"/>
                  <a:pt x="30030" y="83104"/>
                </a:cubicBezTo>
                <a:cubicBezTo>
                  <a:pt x="32858" y="85931"/>
                  <a:pt x="40597" y="98656"/>
                  <a:pt x="53247" y="121278"/>
                </a:cubicBezTo>
                <a:cubicBezTo>
                  <a:pt x="54884" y="124255"/>
                  <a:pt x="55554" y="127231"/>
                  <a:pt x="55256" y="130208"/>
                </a:cubicBezTo>
                <a:cubicBezTo>
                  <a:pt x="54959" y="132291"/>
                  <a:pt x="54215" y="133854"/>
                  <a:pt x="53024" y="134896"/>
                </a:cubicBezTo>
                <a:cubicBezTo>
                  <a:pt x="50940" y="136831"/>
                  <a:pt x="49899" y="138170"/>
                  <a:pt x="49899" y="138914"/>
                </a:cubicBezTo>
                <a:cubicBezTo>
                  <a:pt x="49750" y="141295"/>
                  <a:pt x="48857" y="142486"/>
                  <a:pt x="47220" y="142486"/>
                </a:cubicBezTo>
                <a:cubicBezTo>
                  <a:pt x="44838" y="142486"/>
                  <a:pt x="38588" y="135789"/>
                  <a:pt x="28467" y="122394"/>
                </a:cubicBezTo>
                <a:cubicBezTo>
                  <a:pt x="20728" y="111976"/>
                  <a:pt x="14924" y="98879"/>
                  <a:pt x="11055" y="83104"/>
                </a:cubicBezTo>
                <a:cubicBezTo>
                  <a:pt x="10906" y="81615"/>
                  <a:pt x="11501" y="80648"/>
                  <a:pt x="12840" y="80201"/>
                </a:cubicBezTo>
                <a:cubicBezTo>
                  <a:pt x="14180" y="79904"/>
                  <a:pt x="15594" y="80053"/>
                  <a:pt x="17082" y="80648"/>
                </a:cubicBezTo>
                <a:lnTo>
                  <a:pt x="17975" y="79085"/>
                </a:lnTo>
                <a:cubicBezTo>
                  <a:pt x="18868" y="78341"/>
                  <a:pt x="20282" y="78118"/>
                  <a:pt x="22217" y="78416"/>
                </a:cubicBezTo>
                <a:close/>
                <a:moveTo>
                  <a:pt x="78027" y="58"/>
                </a:moveTo>
                <a:cubicBezTo>
                  <a:pt x="109430" y="1099"/>
                  <a:pt x="130340" y="15982"/>
                  <a:pt x="140758" y="44706"/>
                </a:cubicBezTo>
                <a:cubicBezTo>
                  <a:pt x="145818" y="59142"/>
                  <a:pt x="147753" y="73579"/>
                  <a:pt x="146563" y="88015"/>
                </a:cubicBezTo>
                <a:cubicBezTo>
                  <a:pt x="146265" y="90545"/>
                  <a:pt x="145744" y="92257"/>
                  <a:pt x="145000" y="93150"/>
                </a:cubicBezTo>
                <a:lnTo>
                  <a:pt x="143660" y="94266"/>
                </a:lnTo>
                <a:cubicBezTo>
                  <a:pt x="145744" y="105130"/>
                  <a:pt x="142693" y="115325"/>
                  <a:pt x="134507" y="124850"/>
                </a:cubicBezTo>
                <a:cubicBezTo>
                  <a:pt x="122750" y="138244"/>
                  <a:pt x="114490" y="145016"/>
                  <a:pt x="109728" y="145165"/>
                </a:cubicBezTo>
                <a:cubicBezTo>
                  <a:pt x="105560" y="145314"/>
                  <a:pt x="103402" y="145165"/>
                  <a:pt x="103254" y="144718"/>
                </a:cubicBezTo>
                <a:cubicBezTo>
                  <a:pt x="115755" y="131026"/>
                  <a:pt x="124238" y="120608"/>
                  <a:pt x="128703" y="113465"/>
                </a:cubicBezTo>
                <a:cubicBezTo>
                  <a:pt x="137186" y="98731"/>
                  <a:pt x="140907" y="88461"/>
                  <a:pt x="139865" y="82657"/>
                </a:cubicBezTo>
                <a:cubicBezTo>
                  <a:pt x="139865" y="82657"/>
                  <a:pt x="139865" y="81467"/>
                  <a:pt x="139865" y="79085"/>
                </a:cubicBezTo>
                <a:cubicBezTo>
                  <a:pt x="140163" y="76555"/>
                  <a:pt x="140088" y="74025"/>
                  <a:pt x="139642" y="71495"/>
                </a:cubicBezTo>
                <a:cubicBezTo>
                  <a:pt x="139047" y="63012"/>
                  <a:pt x="137335" y="55124"/>
                  <a:pt x="134507" y="47831"/>
                </a:cubicBezTo>
                <a:cubicBezTo>
                  <a:pt x="124982" y="25061"/>
                  <a:pt x="105635" y="13080"/>
                  <a:pt x="76464" y="11889"/>
                </a:cubicBezTo>
                <a:cubicBezTo>
                  <a:pt x="47443" y="10699"/>
                  <a:pt x="27128" y="22233"/>
                  <a:pt x="15519" y="46492"/>
                </a:cubicBezTo>
                <a:cubicBezTo>
                  <a:pt x="9864" y="58696"/>
                  <a:pt x="7111" y="71049"/>
                  <a:pt x="7259" y="83550"/>
                </a:cubicBezTo>
                <a:cubicBezTo>
                  <a:pt x="13361" y="101707"/>
                  <a:pt x="19761" y="115102"/>
                  <a:pt x="26458" y="123734"/>
                </a:cubicBezTo>
                <a:cubicBezTo>
                  <a:pt x="33453" y="132515"/>
                  <a:pt x="38588" y="138989"/>
                  <a:pt x="41862" y="143156"/>
                </a:cubicBezTo>
                <a:cubicBezTo>
                  <a:pt x="37844" y="145835"/>
                  <a:pt x="33676" y="145760"/>
                  <a:pt x="29360" y="142933"/>
                </a:cubicBezTo>
                <a:cubicBezTo>
                  <a:pt x="16859" y="134003"/>
                  <a:pt x="8599" y="123287"/>
                  <a:pt x="4580" y="110786"/>
                </a:cubicBezTo>
                <a:cubicBezTo>
                  <a:pt x="1604" y="100665"/>
                  <a:pt x="860" y="94787"/>
                  <a:pt x="2348" y="93150"/>
                </a:cubicBezTo>
                <a:cubicBezTo>
                  <a:pt x="1306" y="92108"/>
                  <a:pt x="637" y="89354"/>
                  <a:pt x="339" y="84890"/>
                </a:cubicBezTo>
                <a:cubicBezTo>
                  <a:pt x="-1149" y="71346"/>
                  <a:pt x="2274" y="56091"/>
                  <a:pt x="10608" y="39125"/>
                </a:cubicBezTo>
                <a:cubicBezTo>
                  <a:pt x="23705" y="12038"/>
                  <a:pt x="46178" y="-984"/>
                  <a:pt x="78027" y="58"/>
                </a:cubicBezTo>
                <a:close/>
              </a:path>
            </a:pathLst>
          </a:custGeom>
          <a:solidFill>
            <a:srgbClr val="BCBFA4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96602" y="1131590"/>
            <a:ext cx="2648774" cy="2711120"/>
            <a:chOff x="538830" y="1508786"/>
            <a:chExt cx="3531698" cy="3614826"/>
          </a:xfrm>
        </p:grpSpPr>
        <p:sp>
          <p:nvSpPr>
            <p:cNvPr id="42" name="矩形 41"/>
            <p:cNvSpPr/>
            <p:nvPr/>
          </p:nvSpPr>
          <p:spPr>
            <a:xfrm>
              <a:off x="2209111" y="4214720"/>
              <a:ext cx="677537" cy="461024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 fontScale="92500" lnSpcReduction="20000"/>
            </a:bodyPr>
            <a:lstStyle/>
            <a:p>
              <a:endParaRPr lang="en-US" sz="2800" dirty="0">
                <a:solidFill>
                  <a:srgbClr val="AABEB5"/>
                </a:solidFill>
                <a:effectLst/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38830" y="1508786"/>
              <a:ext cx="3531698" cy="2858731"/>
              <a:chOff x="538830" y="1508786"/>
              <a:chExt cx="3531698" cy="2858731"/>
            </a:xfrm>
          </p:grpSpPr>
          <p:grpSp>
            <p:nvGrpSpPr>
              <p:cNvPr id="33" name="组合 32"/>
              <p:cNvGrpSpPr/>
              <p:nvPr/>
            </p:nvGrpSpPr>
            <p:grpSpPr>
              <a:xfrm>
                <a:off x="538830" y="1508786"/>
                <a:ext cx="2459869" cy="2858731"/>
                <a:chOff x="336182" y="2403145"/>
                <a:chExt cx="2459869" cy="2858731"/>
              </a:xfrm>
            </p:grpSpPr>
            <p:sp>
              <p:nvSpPr>
                <p:cNvPr id="38" name="矩形 37"/>
                <p:cNvSpPr/>
                <p:nvPr/>
              </p:nvSpPr>
              <p:spPr>
                <a:xfrm>
                  <a:off x="1150433" y="3107794"/>
                  <a:ext cx="736614" cy="219173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normAutofit lnSpcReduction="10000"/>
                </a:bodyPr>
                <a:lstStyle/>
                <a:p>
                  <a:pPr algn="r"/>
                  <a:endParaRPr lang="zh-CN" altLang="en-US" sz="1100" b="1" dirty="0">
                    <a:solidFill>
                      <a:schemeClr val="dk1">
                        <a:lumMod val="100000"/>
                      </a:schemeClr>
                    </a:solidFill>
                    <a:effectLst/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矩形 38"/>
                <p:cNvSpPr/>
                <p:nvPr/>
              </p:nvSpPr>
              <p:spPr>
                <a:xfrm>
                  <a:off x="2006463" y="2936509"/>
                  <a:ext cx="677537" cy="461024"/>
                </a:xfrm>
                <a:prstGeom prst="rect">
                  <a:avLst/>
                </a:prstGeom>
              </p:spPr>
              <p:txBody>
                <a:bodyPr wrap="square" lIns="0" tIns="0" rIns="0" bIns="0" anchor="b" anchorCtr="0">
                  <a:normAutofit fontScale="92500" lnSpcReduction="20000"/>
                </a:bodyPr>
                <a:lstStyle/>
                <a:p>
                  <a:endParaRPr lang="en-US" sz="2800" dirty="0">
                    <a:solidFill>
                      <a:srgbClr val="AABEB5"/>
                    </a:solidFill>
                    <a:effectLst/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矩形 39"/>
                <p:cNvSpPr/>
                <p:nvPr/>
              </p:nvSpPr>
              <p:spPr>
                <a:xfrm>
                  <a:off x="336182" y="2403145"/>
                  <a:ext cx="2459869" cy="2858731"/>
                </a:xfrm>
                <a:prstGeom prst="rect">
                  <a:avLst/>
                </a:prstGeom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en-US" altLang="zh-CN" sz="1400" dirty="0">
                      <a:solidFill>
                        <a:schemeClr val="dk1">
                          <a:lumMod val="100000"/>
                        </a:schemeClr>
                      </a:solidFill>
                      <a:cs typeface="+mn-ea"/>
                      <a:sym typeface="+mn-lt"/>
                    </a:rPr>
                    <a:t> </a:t>
                  </a:r>
                  <a:r>
                    <a: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cs typeface="+mn-ea"/>
                      <a:sym typeface="+mn-lt"/>
                    </a:rPr>
                    <a:t>     该功能简单的检索该网站包含的现有页面的所有信息，瀑布式地列举出来。</a:t>
                  </a:r>
                  <a:endParaRPr lang="zh-CN" altLang="en-US" sz="1400" dirty="0">
                    <a:solidFill>
                      <a:schemeClr val="dk1">
                        <a:lumMod val="100000"/>
                      </a:schemeClr>
                    </a:solidFill>
                    <a:effectLst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4" name="组合 33"/>
              <p:cNvGrpSpPr/>
              <p:nvPr/>
            </p:nvGrpSpPr>
            <p:grpSpPr>
              <a:xfrm>
                <a:off x="3055544" y="1915700"/>
                <a:ext cx="1014984" cy="1014984"/>
                <a:chOff x="3057286" y="1915700"/>
                <a:chExt cx="1014984" cy="1014984"/>
              </a:xfrm>
            </p:grpSpPr>
            <p:sp>
              <p:nvSpPr>
                <p:cNvPr id="35" name="椭圆 34"/>
                <p:cNvSpPr/>
                <p:nvPr/>
              </p:nvSpPr>
              <p:spPr>
                <a:xfrm>
                  <a:off x="3059027" y="1917441"/>
                  <a:ext cx="1013243" cy="1013243"/>
                </a:xfrm>
                <a:prstGeom prst="ellipse">
                  <a:avLst/>
                </a:prstGeom>
                <a:noFill/>
                <a:ln w="1016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36" name="弧形 35"/>
                <p:cNvSpPr/>
                <p:nvPr/>
              </p:nvSpPr>
              <p:spPr>
                <a:xfrm>
                  <a:off x="3057286" y="1915700"/>
                  <a:ext cx="1014984" cy="1014984"/>
                </a:xfrm>
                <a:prstGeom prst="arc">
                  <a:avLst>
                    <a:gd name="adj1" fmla="val 16200000"/>
                    <a:gd name="adj2" fmla="val 18256256"/>
                  </a:avLst>
                </a:prstGeom>
                <a:ln w="101600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任意多边形: 形状 36"/>
                <p:cNvSpPr/>
                <p:nvPr/>
              </p:nvSpPr>
              <p:spPr>
                <a:xfrm>
                  <a:off x="3333439" y="2181676"/>
                  <a:ext cx="459194" cy="479550"/>
                </a:xfrm>
                <a:custGeom>
                  <a:avLst/>
                  <a:gdLst>
                    <a:gd name="connsiteX0" fmla="*/ 293688 w 322263"/>
                    <a:gd name="connsiteY0" fmla="*/ 298450 h 336550"/>
                    <a:gd name="connsiteX1" fmla="*/ 293688 w 322263"/>
                    <a:gd name="connsiteY1" fmla="*/ 305019 h 336550"/>
                    <a:gd name="connsiteX2" fmla="*/ 261635 w 322263"/>
                    <a:gd name="connsiteY2" fmla="*/ 336550 h 336550"/>
                    <a:gd name="connsiteX3" fmla="*/ 241603 w 322263"/>
                    <a:gd name="connsiteY3" fmla="*/ 336550 h 336550"/>
                    <a:gd name="connsiteX4" fmla="*/ 209550 w 322263"/>
                    <a:gd name="connsiteY4" fmla="*/ 305019 h 336550"/>
                    <a:gd name="connsiteX5" fmla="*/ 209550 w 322263"/>
                    <a:gd name="connsiteY5" fmla="*/ 301078 h 336550"/>
                    <a:gd name="connsiteX6" fmla="*/ 277662 w 322263"/>
                    <a:gd name="connsiteY6" fmla="*/ 301078 h 336550"/>
                    <a:gd name="connsiteX7" fmla="*/ 293688 w 322263"/>
                    <a:gd name="connsiteY7" fmla="*/ 298450 h 336550"/>
                    <a:gd name="connsiteX8" fmla="*/ 28575 w 322263"/>
                    <a:gd name="connsiteY8" fmla="*/ 298450 h 336550"/>
                    <a:gd name="connsiteX9" fmla="*/ 44601 w 322263"/>
                    <a:gd name="connsiteY9" fmla="*/ 301078 h 336550"/>
                    <a:gd name="connsiteX10" fmla="*/ 112713 w 322263"/>
                    <a:gd name="connsiteY10" fmla="*/ 301078 h 336550"/>
                    <a:gd name="connsiteX11" fmla="*/ 112713 w 322263"/>
                    <a:gd name="connsiteY11" fmla="*/ 305019 h 336550"/>
                    <a:gd name="connsiteX12" fmla="*/ 80660 w 322263"/>
                    <a:gd name="connsiteY12" fmla="*/ 336550 h 336550"/>
                    <a:gd name="connsiteX13" fmla="*/ 60628 w 322263"/>
                    <a:gd name="connsiteY13" fmla="*/ 336550 h 336550"/>
                    <a:gd name="connsiteX14" fmla="*/ 28575 w 322263"/>
                    <a:gd name="connsiteY14" fmla="*/ 305019 h 336550"/>
                    <a:gd name="connsiteX15" fmla="*/ 28575 w 322263"/>
                    <a:gd name="connsiteY15" fmla="*/ 298450 h 336550"/>
                    <a:gd name="connsiteX16" fmla="*/ 233362 w 322263"/>
                    <a:gd name="connsiteY16" fmla="*/ 228600 h 336550"/>
                    <a:gd name="connsiteX17" fmla="*/ 273050 w 322263"/>
                    <a:gd name="connsiteY17" fmla="*/ 228600 h 336550"/>
                    <a:gd name="connsiteX18" fmla="*/ 273050 w 322263"/>
                    <a:gd name="connsiteY18" fmla="*/ 241300 h 336550"/>
                    <a:gd name="connsiteX19" fmla="*/ 233362 w 322263"/>
                    <a:gd name="connsiteY19" fmla="*/ 241300 h 336550"/>
                    <a:gd name="connsiteX20" fmla="*/ 49212 w 322263"/>
                    <a:gd name="connsiteY20" fmla="*/ 228600 h 336550"/>
                    <a:gd name="connsiteX21" fmla="*/ 88900 w 322263"/>
                    <a:gd name="connsiteY21" fmla="*/ 228600 h 336550"/>
                    <a:gd name="connsiteX22" fmla="*/ 88900 w 322263"/>
                    <a:gd name="connsiteY22" fmla="*/ 241300 h 336550"/>
                    <a:gd name="connsiteX23" fmla="*/ 49212 w 322263"/>
                    <a:gd name="connsiteY23" fmla="*/ 241300 h 336550"/>
                    <a:gd name="connsiteX24" fmla="*/ 228109 w 322263"/>
                    <a:gd name="connsiteY24" fmla="*/ 212725 h 336550"/>
                    <a:gd name="connsiteX25" fmla="*/ 217487 w 322263"/>
                    <a:gd name="connsiteY25" fmla="*/ 224912 h 336550"/>
                    <a:gd name="connsiteX26" fmla="*/ 217487 w 322263"/>
                    <a:gd name="connsiteY26" fmla="*/ 246577 h 336550"/>
                    <a:gd name="connsiteX27" fmla="*/ 228109 w 322263"/>
                    <a:gd name="connsiteY27" fmla="*/ 258763 h 336550"/>
                    <a:gd name="connsiteX28" fmla="*/ 278563 w 322263"/>
                    <a:gd name="connsiteY28" fmla="*/ 258763 h 336550"/>
                    <a:gd name="connsiteX29" fmla="*/ 290512 w 322263"/>
                    <a:gd name="connsiteY29" fmla="*/ 246577 h 336550"/>
                    <a:gd name="connsiteX30" fmla="*/ 290512 w 322263"/>
                    <a:gd name="connsiteY30" fmla="*/ 224912 h 336550"/>
                    <a:gd name="connsiteX31" fmla="*/ 278563 w 322263"/>
                    <a:gd name="connsiteY31" fmla="*/ 212725 h 336550"/>
                    <a:gd name="connsiteX32" fmla="*/ 228109 w 322263"/>
                    <a:gd name="connsiteY32" fmla="*/ 212725 h 336550"/>
                    <a:gd name="connsiteX33" fmla="*/ 43699 w 322263"/>
                    <a:gd name="connsiteY33" fmla="*/ 212725 h 336550"/>
                    <a:gd name="connsiteX34" fmla="*/ 31750 w 322263"/>
                    <a:gd name="connsiteY34" fmla="*/ 224912 h 336550"/>
                    <a:gd name="connsiteX35" fmla="*/ 31750 w 322263"/>
                    <a:gd name="connsiteY35" fmla="*/ 246577 h 336550"/>
                    <a:gd name="connsiteX36" fmla="*/ 43699 w 322263"/>
                    <a:gd name="connsiteY36" fmla="*/ 258763 h 336550"/>
                    <a:gd name="connsiteX37" fmla="*/ 94153 w 322263"/>
                    <a:gd name="connsiteY37" fmla="*/ 258763 h 336550"/>
                    <a:gd name="connsiteX38" fmla="*/ 104775 w 322263"/>
                    <a:gd name="connsiteY38" fmla="*/ 246577 h 336550"/>
                    <a:gd name="connsiteX39" fmla="*/ 104775 w 322263"/>
                    <a:gd name="connsiteY39" fmla="*/ 224912 h 336550"/>
                    <a:gd name="connsiteX40" fmla="*/ 94153 w 322263"/>
                    <a:gd name="connsiteY40" fmla="*/ 212725 h 336550"/>
                    <a:gd name="connsiteX41" fmla="*/ 43699 w 322263"/>
                    <a:gd name="connsiteY41" fmla="*/ 212725 h 336550"/>
                    <a:gd name="connsiteX42" fmla="*/ 44905 w 322263"/>
                    <a:gd name="connsiteY42" fmla="*/ 184150 h 336550"/>
                    <a:gd name="connsiteX43" fmla="*/ 277358 w 322263"/>
                    <a:gd name="connsiteY43" fmla="*/ 184150 h 336550"/>
                    <a:gd name="connsiteX44" fmla="*/ 322263 w 322263"/>
                    <a:gd name="connsiteY44" fmla="*/ 228893 h 336550"/>
                    <a:gd name="connsiteX45" fmla="*/ 322263 w 322263"/>
                    <a:gd name="connsiteY45" fmla="*/ 239421 h 336550"/>
                    <a:gd name="connsiteX46" fmla="*/ 277358 w 322263"/>
                    <a:gd name="connsiteY46" fmla="*/ 284163 h 336550"/>
                    <a:gd name="connsiteX47" fmla="*/ 44905 w 322263"/>
                    <a:gd name="connsiteY47" fmla="*/ 284163 h 336550"/>
                    <a:gd name="connsiteX48" fmla="*/ 0 w 322263"/>
                    <a:gd name="connsiteY48" fmla="*/ 239421 h 336550"/>
                    <a:gd name="connsiteX49" fmla="*/ 0 w 322263"/>
                    <a:gd name="connsiteY49" fmla="*/ 228893 h 336550"/>
                    <a:gd name="connsiteX50" fmla="*/ 44905 w 322263"/>
                    <a:gd name="connsiteY50" fmla="*/ 184150 h 336550"/>
                    <a:gd name="connsiteX51" fmla="*/ 100909 w 322263"/>
                    <a:gd name="connsiteY51" fmla="*/ 112712 h 336550"/>
                    <a:gd name="connsiteX52" fmla="*/ 221354 w 322263"/>
                    <a:gd name="connsiteY52" fmla="*/ 112712 h 336550"/>
                    <a:gd name="connsiteX53" fmla="*/ 242300 w 322263"/>
                    <a:gd name="connsiteY53" fmla="*/ 125563 h 336550"/>
                    <a:gd name="connsiteX54" fmla="*/ 259320 w 322263"/>
                    <a:gd name="connsiteY54" fmla="*/ 158977 h 336550"/>
                    <a:gd name="connsiteX55" fmla="*/ 254083 w 322263"/>
                    <a:gd name="connsiteY55" fmla="*/ 166687 h 336550"/>
                    <a:gd name="connsiteX56" fmla="*/ 68180 w 322263"/>
                    <a:gd name="connsiteY56" fmla="*/ 166687 h 336550"/>
                    <a:gd name="connsiteX57" fmla="*/ 62943 w 322263"/>
                    <a:gd name="connsiteY57" fmla="*/ 158977 h 336550"/>
                    <a:gd name="connsiteX58" fmla="*/ 79963 w 322263"/>
                    <a:gd name="connsiteY58" fmla="*/ 125563 h 336550"/>
                    <a:gd name="connsiteX59" fmla="*/ 100909 w 322263"/>
                    <a:gd name="connsiteY59" fmla="*/ 112712 h 336550"/>
                    <a:gd name="connsiteX60" fmla="*/ 209688 w 322263"/>
                    <a:gd name="connsiteY60" fmla="*/ 60325 h 336550"/>
                    <a:gd name="connsiteX61" fmla="*/ 222112 w 322263"/>
                    <a:gd name="connsiteY61" fmla="*/ 60325 h 336550"/>
                    <a:gd name="connsiteX62" fmla="*/ 231775 w 322263"/>
                    <a:gd name="connsiteY62" fmla="*/ 69850 h 336550"/>
                    <a:gd name="connsiteX63" fmla="*/ 222112 w 322263"/>
                    <a:gd name="connsiteY63" fmla="*/ 79375 h 336550"/>
                    <a:gd name="connsiteX64" fmla="*/ 209688 w 322263"/>
                    <a:gd name="connsiteY64" fmla="*/ 79375 h 336550"/>
                    <a:gd name="connsiteX65" fmla="*/ 200025 w 322263"/>
                    <a:gd name="connsiteY65" fmla="*/ 69850 h 336550"/>
                    <a:gd name="connsiteX66" fmla="*/ 209688 w 322263"/>
                    <a:gd name="connsiteY66" fmla="*/ 60325 h 336550"/>
                    <a:gd name="connsiteX67" fmla="*/ 101255 w 322263"/>
                    <a:gd name="connsiteY67" fmla="*/ 60325 h 336550"/>
                    <a:gd name="connsiteX68" fmla="*/ 113058 w 322263"/>
                    <a:gd name="connsiteY68" fmla="*/ 60325 h 336550"/>
                    <a:gd name="connsiteX69" fmla="*/ 122238 w 322263"/>
                    <a:gd name="connsiteY69" fmla="*/ 69850 h 336550"/>
                    <a:gd name="connsiteX70" fmla="*/ 113058 w 322263"/>
                    <a:gd name="connsiteY70" fmla="*/ 79375 h 336550"/>
                    <a:gd name="connsiteX71" fmla="*/ 101255 w 322263"/>
                    <a:gd name="connsiteY71" fmla="*/ 79375 h 336550"/>
                    <a:gd name="connsiteX72" fmla="*/ 92075 w 322263"/>
                    <a:gd name="connsiteY72" fmla="*/ 69850 h 336550"/>
                    <a:gd name="connsiteX73" fmla="*/ 101255 w 322263"/>
                    <a:gd name="connsiteY73" fmla="*/ 60325 h 336550"/>
                    <a:gd name="connsiteX74" fmla="*/ 161132 w 322263"/>
                    <a:gd name="connsiteY74" fmla="*/ 34925 h 336550"/>
                    <a:gd name="connsiteX75" fmla="*/ 195263 w 322263"/>
                    <a:gd name="connsiteY75" fmla="*/ 69920 h 336550"/>
                    <a:gd name="connsiteX76" fmla="*/ 195263 w 322263"/>
                    <a:gd name="connsiteY76" fmla="*/ 86071 h 336550"/>
                    <a:gd name="connsiteX77" fmla="*/ 184761 w 322263"/>
                    <a:gd name="connsiteY77" fmla="*/ 96838 h 336550"/>
                    <a:gd name="connsiteX78" fmla="*/ 137502 w 322263"/>
                    <a:gd name="connsiteY78" fmla="*/ 96838 h 336550"/>
                    <a:gd name="connsiteX79" fmla="*/ 127000 w 322263"/>
                    <a:gd name="connsiteY79" fmla="*/ 86071 h 336550"/>
                    <a:gd name="connsiteX80" fmla="*/ 127000 w 322263"/>
                    <a:gd name="connsiteY80" fmla="*/ 69920 h 336550"/>
                    <a:gd name="connsiteX81" fmla="*/ 161132 w 322263"/>
                    <a:gd name="connsiteY81" fmla="*/ 34925 h 336550"/>
                    <a:gd name="connsiteX82" fmla="*/ 196771 w 322263"/>
                    <a:gd name="connsiteY82" fmla="*/ 21272 h 336550"/>
                    <a:gd name="connsiteX83" fmla="*/ 210265 w 322263"/>
                    <a:gd name="connsiteY83" fmla="*/ 21272 h 336550"/>
                    <a:gd name="connsiteX84" fmla="*/ 210265 w 322263"/>
                    <a:gd name="connsiteY84" fmla="*/ 33972 h 336550"/>
                    <a:gd name="connsiteX85" fmla="*/ 204867 w 322263"/>
                    <a:gd name="connsiteY85" fmla="*/ 39052 h 336550"/>
                    <a:gd name="connsiteX86" fmla="*/ 196771 w 322263"/>
                    <a:gd name="connsiteY86" fmla="*/ 42862 h 336550"/>
                    <a:gd name="connsiteX87" fmla="*/ 190024 w 322263"/>
                    <a:gd name="connsiteY87" fmla="*/ 39052 h 336550"/>
                    <a:gd name="connsiteX88" fmla="*/ 190024 w 322263"/>
                    <a:gd name="connsiteY88" fmla="*/ 26352 h 336550"/>
                    <a:gd name="connsiteX89" fmla="*/ 196771 w 322263"/>
                    <a:gd name="connsiteY89" fmla="*/ 21272 h 336550"/>
                    <a:gd name="connsiteX90" fmla="*/ 111998 w 322263"/>
                    <a:gd name="connsiteY90" fmla="*/ 21272 h 336550"/>
                    <a:gd name="connsiteX91" fmla="*/ 125492 w 322263"/>
                    <a:gd name="connsiteY91" fmla="*/ 21272 h 336550"/>
                    <a:gd name="connsiteX92" fmla="*/ 132239 w 322263"/>
                    <a:gd name="connsiteY92" fmla="*/ 26352 h 336550"/>
                    <a:gd name="connsiteX93" fmla="*/ 132239 w 322263"/>
                    <a:gd name="connsiteY93" fmla="*/ 39052 h 336550"/>
                    <a:gd name="connsiteX94" fmla="*/ 125492 w 322263"/>
                    <a:gd name="connsiteY94" fmla="*/ 42862 h 336550"/>
                    <a:gd name="connsiteX95" fmla="*/ 117396 w 322263"/>
                    <a:gd name="connsiteY95" fmla="*/ 39052 h 336550"/>
                    <a:gd name="connsiteX96" fmla="*/ 111998 w 322263"/>
                    <a:gd name="connsiteY96" fmla="*/ 33972 h 336550"/>
                    <a:gd name="connsiteX97" fmla="*/ 111998 w 322263"/>
                    <a:gd name="connsiteY97" fmla="*/ 21272 h 336550"/>
                    <a:gd name="connsiteX98" fmla="*/ 161132 w 322263"/>
                    <a:gd name="connsiteY98" fmla="*/ 0 h 336550"/>
                    <a:gd name="connsiteX99" fmla="*/ 169863 w 322263"/>
                    <a:gd name="connsiteY99" fmla="*/ 9180 h 336550"/>
                    <a:gd name="connsiteX100" fmla="*/ 169863 w 322263"/>
                    <a:gd name="connsiteY100" fmla="*/ 20983 h 336550"/>
                    <a:gd name="connsiteX101" fmla="*/ 161132 w 322263"/>
                    <a:gd name="connsiteY101" fmla="*/ 30163 h 336550"/>
                    <a:gd name="connsiteX102" fmla="*/ 152400 w 322263"/>
                    <a:gd name="connsiteY102" fmla="*/ 20983 h 336550"/>
                    <a:gd name="connsiteX103" fmla="*/ 152400 w 322263"/>
                    <a:gd name="connsiteY103" fmla="*/ 9180 h 336550"/>
                    <a:gd name="connsiteX104" fmla="*/ 161132 w 322263"/>
                    <a:gd name="connsiteY104" fmla="*/ 0 h 336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322263" h="336550">
                      <a:moveTo>
                        <a:pt x="293688" y="298450"/>
                      </a:moveTo>
                      <a:cubicBezTo>
                        <a:pt x="293688" y="298450"/>
                        <a:pt x="293688" y="298450"/>
                        <a:pt x="293688" y="305019"/>
                      </a:cubicBezTo>
                      <a:cubicBezTo>
                        <a:pt x="293688" y="322099"/>
                        <a:pt x="280333" y="336550"/>
                        <a:pt x="261635" y="336550"/>
                      </a:cubicBezTo>
                      <a:cubicBezTo>
                        <a:pt x="261635" y="336550"/>
                        <a:pt x="261635" y="336550"/>
                        <a:pt x="241603" y="336550"/>
                      </a:cubicBezTo>
                      <a:cubicBezTo>
                        <a:pt x="224241" y="336550"/>
                        <a:pt x="209550" y="322099"/>
                        <a:pt x="209550" y="305019"/>
                      </a:cubicBezTo>
                      <a:cubicBezTo>
                        <a:pt x="209550" y="305019"/>
                        <a:pt x="209550" y="305019"/>
                        <a:pt x="209550" y="301078"/>
                      </a:cubicBezTo>
                      <a:lnTo>
                        <a:pt x="277662" y="301078"/>
                      </a:lnTo>
                      <a:cubicBezTo>
                        <a:pt x="283004" y="301078"/>
                        <a:pt x="289681" y="299764"/>
                        <a:pt x="293688" y="298450"/>
                      </a:cubicBezTo>
                      <a:close/>
                      <a:moveTo>
                        <a:pt x="28575" y="298450"/>
                      </a:moveTo>
                      <a:cubicBezTo>
                        <a:pt x="32582" y="299764"/>
                        <a:pt x="39259" y="301078"/>
                        <a:pt x="44601" y="301078"/>
                      </a:cubicBezTo>
                      <a:cubicBezTo>
                        <a:pt x="44601" y="301078"/>
                        <a:pt x="44601" y="301078"/>
                        <a:pt x="112713" y="301078"/>
                      </a:cubicBezTo>
                      <a:cubicBezTo>
                        <a:pt x="112713" y="301078"/>
                        <a:pt x="112713" y="301078"/>
                        <a:pt x="112713" y="305019"/>
                      </a:cubicBezTo>
                      <a:cubicBezTo>
                        <a:pt x="112713" y="322099"/>
                        <a:pt x="98022" y="336550"/>
                        <a:pt x="80660" y="336550"/>
                      </a:cubicBezTo>
                      <a:cubicBezTo>
                        <a:pt x="80660" y="336550"/>
                        <a:pt x="80660" y="336550"/>
                        <a:pt x="60628" y="336550"/>
                      </a:cubicBezTo>
                      <a:cubicBezTo>
                        <a:pt x="41930" y="336550"/>
                        <a:pt x="28575" y="322099"/>
                        <a:pt x="28575" y="305019"/>
                      </a:cubicBezTo>
                      <a:cubicBezTo>
                        <a:pt x="28575" y="305019"/>
                        <a:pt x="28575" y="305019"/>
                        <a:pt x="28575" y="298450"/>
                      </a:cubicBezTo>
                      <a:close/>
                      <a:moveTo>
                        <a:pt x="233362" y="228600"/>
                      </a:moveTo>
                      <a:lnTo>
                        <a:pt x="273050" y="228600"/>
                      </a:lnTo>
                      <a:lnTo>
                        <a:pt x="273050" y="241300"/>
                      </a:lnTo>
                      <a:lnTo>
                        <a:pt x="233362" y="241300"/>
                      </a:lnTo>
                      <a:close/>
                      <a:moveTo>
                        <a:pt x="49212" y="228600"/>
                      </a:moveTo>
                      <a:lnTo>
                        <a:pt x="88900" y="228600"/>
                      </a:lnTo>
                      <a:lnTo>
                        <a:pt x="88900" y="241300"/>
                      </a:lnTo>
                      <a:lnTo>
                        <a:pt x="49212" y="241300"/>
                      </a:lnTo>
                      <a:close/>
                      <a:moveTo>
                        <a:pt x="228109" y="212725"/>
                      </a:moveTo>
                      <a:cubicBezTo>
                        <a:pt x="222798" y="212725"/>
                        <a:pt x="217487" y="218141"/>
                        <a:pt x="217487" y="224912"/>
                      </a:cubicBezTo>
                      <a:cubicBezTo>
                        <a:pt x="217487" y="224912"/>
                        <a:pt x="217487" y="224912"/>
                        <a:pt x="217487" y="246577"/>
                      </a:cubicBezTo>
                      <a:cubicBezTo>
                        <a:pt x="217487" y="253347"/>
                        <a:pt x="222798" y="258763"/>
                        <a:pt x="228109" y="258763"/>
                      </a:cubicBezTo>
                      <a:cubicBezTo>
                        <a:pt x="228109" y="258763"/>
                        <a:pt x="228109" y="258763"/>
                        <a:pt x="278563" y="258763"/>
                      </a:cubicBezTo>
                      <a:cubicBezTo>
                        <a:pt x="285201" y="258763"/>
                        <a:pt x="290512" y="253347"/>
                        <a:pt x="290512" y="246577"/>
                      </a:cubicBezTo>
                      <a:lnTo>
                        <a:pt x="290512" y="224912"/>
                      </a:lnTo>
                      <a:cubicBezTo>
                        <a:pt x="290512" y="218141"/>
                        <a:pt x="285201" y="212725"/>
                        <a:pt x="278563" y="212725"/>
                      </a:cubicBezTo>
                      <a:cubicBezTo>
                        <a:pt x="278563" y="212725"/>
                        <a:pt x="278563" y="212725"/>
                        <a:pt x="228109" y="212725"/>
                      </a:cubicBezTo>
                      <a:close/>
                      <a:moveTo>
                        <a:pt x="43699" y="212725"/>
                      </a:moveTo>
                      <a:cubicBezTo>
                        <a:pt x="37061" y="212725"/>
                        <a:pt x="31750" y="218141"/>
                        <a:pt x="31750" y="224912"/>
                      </a:cubicBezTo>
                      <a:cubicBezTo>
                        <a:pt x="31750" y="224912"/>
                        <a:pt x="31750" y="224912"/>
                        <a:pt x="31750" y="246577"/>
                      </a:cubicBezTo>
                      <a:cubicBezTo>
                        <a:pt x="31750" y="253347"/>
                        <a:pt x="37061" y="258763"/>
                        <a:pt x="43699" y="258763"/>
                      </a:cubicBezTo>
                      <a:cubicBezTo>
                        <a:pt x="43699" y="258763"/>
                        <a:pt x="43699" y="258763"/>
                        <a:pt x="94153" y="258763"/>
                      </a:cubicBezTo>
                      <a:cubicBezTo>
                        <a:pt x="99464" y="258763"/>
                        <a:pt x="104775" y="253347"/>
                        <a:pt x="104775" y="246577"/>
                      </a:cubicBezTo>
                      <a:lnTo>
                        <a:pt x="104775" y="224912"/>
                      </a:lnTo>
                      <a:cubicBezTo>
                        <a:pt x="104775" y="218141"/>
                        <a:pt x="99464" y="212725"/>
                        <a:pt x="94153" y="212725"/>
                      </a:cubicBezTo>
                      <a:cubicBezTo>
                        <a:pt x="94153" y="212725"/>
                        <a:pt x="94153" y="212725"/>
                        <a:pt x="43699" y="212725"/>
                      </a:cubicBezTo>
                      <a:close/>
                      <a:moveTo>
                        <a:pt x="44905" y="184150"/>
                      </a:moveTo>
                      <a:cubicBezTo>
                        <a:pt x="44905" y="184150"/>
                        <a:pt x="44905" y="184150"/>
                        <a:pt x="277358" y="184150"/>
                      </a:cubicBezTo>
                      <a:cubicBezTo>
                        <a:pt x="302452" y="184150"/>
                        <a:pt x="322263" y="203890"/>
                        <a:pt x="322263" y="228893"/>
                      </a:cubicBezTo>
                      <a:cubicBezTo>
                        <a:pt x="322263" y="228893"/>
                        <a:pt x="322263" y="228893"/>
                        <a:pt x="322263" y="239421"/>
                      </a:cubicBezTo>
                      <a:cubicBezTo>
                        <a:pt x="322263" y="264424"/>
                        <a:pt x="302452" y="284163"/>
                        <a:pt x="277358" y="284163"/>
                      </a:cubicBezTo>
                      <a:cubicBezTo>
                        <a:pt x="277358" y="284163"/>
                        <a:pt x="277358" y="284163"/>
                        <a:pt x="44905" y="284163"/>
                      </a:cubicBezTo>
                      <a:cubicBezTo>
                        <a:pt x="19811" y="284163"/>
                        <a:pt x="0" y="264424"/>
                        <a:pt x="0" y="239421"/>
                      </a:cubicBezTo>
                      <a:cubicBezTo>
                        <a:pt x="0" y="239421"/>
                        <a:pt x="0" y="239421"/>
                        <a:pt x="0" y="228893"/>
                      </a:cubicBezTo>
                      <a:cubicBezTo>
                        <a:pt x="0" y="203890"/>
                        <a:pt x="19811" y="184150"/>
                        <a:pt x="44905" y="184150"/>
                      </a:cubicBezTo>
                      <a:close/>
                      <a:moveTo>
                        <a:pt x="100909" y="112712"/>
                      </a:moveTo>
                      <a:cubicBezTo>
                        <a:pt x="100909" y="112712"/>
                        <a:pt x="100909" y="112712"/>
                        <a:pt x="221354" y="112712"/>
                      </a:cubicBezTo>
                      <a:cubicBezTo>
                        <a:pt x="229209" y="112712"/>
                        <a:pt x="239682" y="119138"/>
                        <a:pt x="242300" y="125563"/>
                      </a:cubicBezTo>
                      <a:lnTo>
                        <a:pt x="259320" y="158977"/>
                      </a:lnTo>
                      <a:cubicBezTo>
                        <a:pt x="261938" y="162832"/>
                        <a:pt x="259320" y="166687"/>
                        <a:pt x="254083" y="166687"/>
                      </a:cubicBezTo>
                      <a:cubicBezTo>
                        <a:pt x="254083" y="166687"/>
                        <a:pt x="254083" y="166687"/>
                        <a:pt x="68180" y="166687"/>
                      </a:cubicBezTo>
                      <a:cubicBezTo>
                        <a:pt x="62943" y="166687"/>
                        <a:pt x="60325" y="162832"/>
                        <a:pt x="62943" y="158977"/>
                      </a:cubicBezTo>
                      <a:cubicBezTo>
                        <a:pt x="62943" y="158977"/>
                        <a:pt x="62943" y="158977"/>
                        <a:pt x="79963" y="125563"/>
                      </a:cubicBezTo>
                      <a:cubicBezTo>
                        <a:pt x="82581" y="119138"/>
                        <a:pt x="93054" y="112712"/>
                        <a:pt x="100909" y="112712"/>
                      </a:cubicBezTo>
                      <a:close/>
                      <a:moveTo>
                        <a:pt x="209688" y="60325"/>
                      </a:moveTo>
                      <a:cubicBezTo>
                        <a:pt x="209688" y="60325"/>
                        <a:pt x="209688" y="60325"/>
                        <a:pt x="222112" y="60325"/>
                      </a:cubicBezTo>
                      <a:cubicBezTo>
                        <a:pt x="227634" y="60325"/>
                        <a:pt x="231775" y="64407"/>
                        <a:pt x="231775" y="69850"/>
                      </a:cubicBezTo>
                      <a:cubicBezTo>
                        <a:pt x="231775" y="75293"/>
                        <a:pt x="227634" y="79375"/>
                        <a:pt x="222112" y="79375"/>
                      </a:cubicBezTo>
                      <a:cubicBezTo>
                        <a:pt x="222112" y="79375"/>
                        <a:pt x="222112" y="79375"/>
                        <a:pt x="209688" y="79375"/>
                      </a:cubicBezTo>
                      <a:cubicBezTo>
                        <a:pt x="204166" y="79375"/>
                        <a:pt x="200025" y="75293"/>
                        <a:pt x="200025" y="69850"/>
                      </a:cubicBezTo>
                      <a:cubicBezTo>
                        <a:pt x="200025" y="64407"/>
                        <a:pt x="204166" y="60325"/>
                        <a:pt x="209688" y="60325"/>
                      </a:cubicBezTo>
                      <a:close/>
                      <a:moveTo>
                        <a:pt x="101255" y="60325"/>
                      </a:moveTo>
                      <a:cubicBezTo>
                        <a:pt x="101255" y="60325"/>
                        <a:pt x="101255" y="60325"/>
                        <a:pt x="113058" y="60325"/>
                      </a:cubicBezTo>
                      <a:cubicBezTo>
                        <a:pt x="118304" y="60325"/>
                        <a:pt x="122238" y="64407"/>
                        <a:pt x="122238" y="69850"/>
                      </a:cubicBezTo>
                      <a:cubicBezTo>
                        <a:pt x="122238" y="75293"/>
                        <a:pt x="118304" y="79375"/>
                        <a:pt x="113058" y="79375"/>
                      </a:cubicBezTo>
                      <a:cubicBezTo>
                        <a:pt x="113058" y="79375"/>
                        <a:pt x="113058" y="79375"/>
                        <a:pt x="101255" y="79375"/>
                      </a:cubicBezTo>
                      <a:cubicBezTo>
                        <a:pt x="96009" y="79375"/>
                        <a:pt x="92075" y="75293"/>
                        <a:pt x="92075" y="69850"/>
                      </a:cubicBezTo>
                      <a:cubicBezTo>
                        <a:pt x="92075" y="64407"/>
                        <a:pt x="96009" y="60325"/>
                        <a:pt x="101255" y="60325"/>
                      </a:cubicBezTo>
                      <a:close/>
                      <a:moveTo>
                        <a:pt x="161132" y="34925"/>
                      </a:moveTo>
                      <a:cubicBezTo>
                        <a:pt x="179510" y="34925"/>
                        <a:pt x="195263" y="49731"/>
                        <a:pt x="195263" y="69920"/>
                      </a:cubicBezTo>
                      <a:lnTo>
                        <a:pt x="195263" y="86071"/>
                      </a:lnTo>
                      <a:cubicBezTo>
                        <a:pt x="195263" y="91455"/>
                        <a:pt x="190012" y="96838"/>
                        <a:pt x="184761" y="96838"/>
                      </a:cubicBezTo>
                      <a:cubicBezTo>
                        <a:pt x="184761" y="96838"/>
                        <a:pt x="184761" y="96838"/>
                        <a:pt x="137502" y="96838"/>
                      </a:cubicBezTo>
                      <a:cubicBezTo>
                        <a:pt x="132251" y="96838"/>
                        <a:pt x="127000" y="91455"/>
                        <a:pt x="127000" y="86071"/>
                      </a:cubicBezTo>
                      <a:cubicBezTo>
                        <a:pt x="127000" y="86071"/>
                        <a:pt x="127000" y="86071"/>
                        <a:pt x="127000" y="69920"/>
                      </a:cubicBezTo>
                      <a:cubicBezTo>
                        <a:pt x="127000" y="49731"/>
                        <a:pt x="142753" y="34925"/>
                        <a:pt x="161132" y="34925"/>
                      </a:cubicBezTo>
                      <a:close/>
                      <a:moveTo>
                        <a:pt x="196771" y="21272"/>
                      </a:moveTo>
                      <a:cubicBezTo>
                        <a:pt x="200819" y="17462"/>
                        <a:pt x="206217" y="17462"/>
                        <a:pt x="210265" y="21272"/>
                      </a:cubicBezTo>
                      <a:cubicBezTo>
                        <a:pt x="214313" y="25082"/>
                        <a:pt x="214313" y="30162"/>
                        <a:pt x="210265" y="33972"/>
                      </a:cubicBezTo>
                      <a:cubicBezTo>
                        <a:pt x="210265" y="33972"/>
                        <a:pt x="210265" y="33972"/>
                        <a:pt x="204867" y="39052"/>
                      </a:cubicBezTo>
                      <a:cubicBezTo>
                        <a:pt x="202168" y="41592"/>
                        <a:pt x="199470" y="42862"/>
                        <a:pt x="196771" y="42862"/>
                      </a:cubicBezTo>
                      <a:cubicBezTo>
                        <a:pt x="195421" y="42862"/>
                        <a:pt x="192723" y="41592"/>
                        <a:pt x="190024" y="39052"/>
                      </a:cubicBezTo>
                      <a:cubicBezTo>
                        <a:pt x="187325" y="36512"/>
                        <a:pt x="187325" y="30162"/>
                        <a:pt x="190024" y="26352"/>
                      </a:cubicBezTo>
                      <a:cubicBezTo>
                        <a:pt x="190024" y="26352"/>
                        <a:pt x="190024" y="26352"/>
                        <a:pt x="196771" y="21272"/>
                      </a:cubicBezTo>
                      <a:close/>
                      <a:moveTo>
                        <a:pt x="111998" y="21272"/>
                      </a:moveTo>
                      <a:cubicBezTo>
                        <a:pt x="116046" y="17462"/>
                        <a:pt x="121444" y="17462"/>
                        <a:pt x="125492" y="21272"/>
                      </a:cubicBezTo>
                      <a:cubicBezTo>
                        <a:pt x="125492" y="21272"/>
                        <a:pt x="125492" y="21272"/>
                        <a:pt x="132239" y="26352"/>
                      </a:cubicBezTo>
                      <a:cubicBezTo>
                        <a:pt x="134938" y="30162"/>
                        <a:pt x="134938" y="36512"/>
                        <a:pt x="132239" y="39052"/>
                      </a:cubicBezTo>
                      <a:cubicBezTo>
                        <a:pt x="129540" y="41592"/>
                        <a:pt x="126842" y="42862"/>
                        <a:pt x="125492" y="42862"/>
                      </a:cubicBezTo>
                      <a:cubicBezTo>
                        <a:pt x="122793" y="42862"/>
                        <a:pt x="120095" y="41592"/>
                        <a:pt x="117396" y="39052"/>
                      </a:cubicBezTo>
                      <a:lnTo>
                        <a:pt x="111998" y="33972"/>
                      </a:lnTo>
                      <a:cubicBezTo>
                        <a:pt x="107950" y="30162"/>
                        <a:pt x="107950" y="25082"/>
                        <a:pt x="111998" y="21272"/>
                      </a:cubicBezTo>
                      <a:close/>
                      <a:moveTo>
                        <a:pt x="161132" y="0"/>
                      </a:moveTo>
                      <a:cubicBezTo>
                        <a:pt x="166121" y="0"/>
                        <a:pt x="169863" y="3934"/>
                        <a:pt x="169863" y="9180"/>
                      </a:cubicBezTo>
                      <a:cubicBezTo>
                        <a:pt x="169863" y="9180"/>
                        <a:pt x="169863" y="9180"/>
                        <a:pt x="169863" y="20983"/>
                      </a:cubicBezTo>
                      <a:cubicBezTo>
                        <a:pt x="169863" y="26228"/>
                        <a:pt x="166121" y="30163"/>
                        <a:pt x="161132" y="30163"/>
                      </a:cubicBezTo>
                      <a:cubicBezTo>
                        <a:pt x="156142" y="30163"/>
                        <a:pt x="152400" y="26228"/>
                        <a:pt x="152400" y="20983"/>
                      </a:cubicBezTo>
                      <a:cubicBezTo>
                        <a:pt x="152400" y="20983"/>
                        <a:pt x="152400" y="20983"/>
                        <a:pt x="152400" y="9180"/>
                      </a:cubicBezTo>
                      <a:cubicBezTo>
                        <a:pt x="152400" y="3934"/>
                        <a:pt x="156142" y="0"/>
                        <a:pt x="161132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9" name="组合 28"/>
            <p:cNvGrpSpPr/>
            <p:nvPr/>
          </p:nvGrpSpPr>
          <p:grpSpPr>
            <a:xfrm>
              <a:off x="3055544" y="4108628"/>
              <a:ext cx="1014984" cy="1014984"/>
              <a:chOff x="3055544" y="4108628"/>
              <a:chExt cx="1014984" cy="1014984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3057285" y="4110369"/>
                <a:ext cx="1013243" cy="1013243"/>
              </a:xfrm>
              <a:prstGeom prst="ellipse">
                <a:avLst/>
              </a:prstGeom>
              <a:noFill/>
              <a:ln w="1016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1" name="弧形 30"/>
              <p:cNvSpPr/>
              <p:nvPr/>
            </p:nvSpPr>
            <p:spPr>
              <a:xfrm>
                <a:off x="3055544" y="4108628"/>
                <a:ext cx="1014984" cy="1014984"/>
              </a:xfrm>
              <a:prstGeom prst="arc">
                <a:avLst>
                  <a:gd name="adj1" fmla="val 16200000"/>
                  <a:gd name="adj2" fmla="val 2942198"/>
                </a:avLst>
              </a:prstGeom>
              <a:ln w="1016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3323259" y="4367517"/>
                <a:ext cx="479554" cy="409760"/>
              </a:xfrm>
              <a:custGeom>
                <a:avLst/>
                <a:gdLst>
                  <a:gd name="connsiteX0" fmla="*/ 137328 w 338137"/>
                  <a:gd name="connsiteY0" fmla="*/ 214312 h 288925"/>
                  <a:gd name="connsiteX1" fmla="*/ 133350 w 338137"/>
                  <a:gd name="connsiteY1" fmla="*/ 218394 h 288925"/>
                  <a:gd name="connsiteX2" fmla="*/ 137328 w 338137"/>
                  <a:gd name="connsiteY2" fmla="*/ 223837 h 288925"/>
                  <a:gd name="connsiteX3" fmla="*/ 250023 w 338137"/>
                  <a:gd name="connsiteY3" fmla="*/ 223837 h 288925"/>
                  <a:gd name="connsiteX4" fmla="*/ 254000 w 338137"/>
                  <a:gd name="connsiteY4" fmla="*/ 218394 h 288925"/>
                  <a:gd name="connsiteX5" fmla="*/ 250023 w 338137"/>
                  <a:gd name="connsiteY5" fmla="*/ 214312 h 288925"/>
                  <a:gd name="connsiteX6" fmla="*/ 137328 w 338137"/>
                  <a:gd name="connsiteY6" fmla="*/ 214312 h 288925"/>
                  <a:gd name="connsiteX7" fmla="*/ 137328 w 338137"/>
                  <a:gd name="connsiteY7" fmla="*/ 196850 h 288925"/>
                  <a:gd name="connsiteX8" fmla="*/ 133350 w 338137"/>
                  <a:gd name="connsiteY8" fmla="*/ 200932 h 288925"/>
                  <a:gd name="connsiteX9" fmla="*/ 137328 w 338137"/>
                  <a:gd name="connsiteY9" fmla="*/ 206375 h 288925"/>
                  <a:gd name="connsiteX10" fmla="*/ 250023 w 338137"/>
                  <a:gd name="connsiteY10" fmla="*/ 206375 h 288925"/>
                  <a:gd name="connsiteX11" fmla="*/ 254000 w 338137"/>
                  <a:gd name="connsiteY11" fmla="*/ 200932 h 288925"/>
                  <a:gd name="connsiteX12" fmla="*/ 250023 w 338137"/>
                  <a:gd name="connsiteY12" fmla="*/ 196850 h 288925"/>
                  <a:gd name="connsiteX13" fmla="*/ 137328 w 338137"/>
                  <a:gd name="connsiteY13" fmla="*/ 196850 h 288925"/>
                  <a:gd name="connsiteX14" fmla="*/ 288925 w 338137"/>
                  <a:gd name="connsiteY14" fmla="*/ 187325 h 288925"/>
                  <a:gd name="connsiteX15" fmla="*/ 269875 w 338137"/>
                  <a:gd name="connsiteY15" fmla="*/ 206375 h 288925"/>
                  <a:gd name="connsiteX16" fmla="*/ 288925 w 338137"/>
                  <a:gd name="connsiteY16" fmla="*/ 225425 h 288925"/>
                  <a:gd name="connsiteX17" fmla="*/ 307975 w 338137"/>
                  <a:gd name="connsiteY17" fmla="*/ 206375 h 288925"/>
                  <a:gd name="connsiteX18" fmla="*/ 288925 w 338137"/>
                  <a:gd name="connsiteY18" fmla="*/ 187325 h 288925"/>
                  <a:gd name="connsiteX19" fmla="*/ 98425 w 338137"/>
                  <a:gd name="connsiteY19" fmla="*/ 187325 h 288925"/>
                  <a:gd name="connsiteX20" fmla="*/ 79375 w 338137"/>
                  <a:gd name="connsiteY20" fmla="*/ 206375 h 288925"/>
                  <a:gd name="connsiteX21" fmla="*/ 98425 w 338137"/>
                  <a:gd name="connsiteY21" fmla="*/ 225425 h 288925"/>
                  <a:gd name="connsiteX22" fmla="*/ 117475 w 338137"/>
                  <a:gd name="connsiteY22" fmla="*/ 206375 h 288925"/>
                  <a:gd name="connsiteX23" fmla="*/ 98425 w 338137"/>
                  <a:gd name="connsiteY23" fmla="*/ 187325 h 288925"/>
                  <a:gd name="connsiteX24" fmla="*/ 254922 w 338137"/>
                  <a:gd name="connsiteY24" fmla="*/ 127000 h 288925"/>
                  <a:gd name="connsiteX25" fmla="*/ 234950 w 338137"/>
                  <a:gd name="connsiteY25" fmla="*/ 147638 h 288925"/>
                  <a:gd name="connsiteX26" fmla="*/ 276225 w 338137"/>
                  <a:gd name="connsiteY26" fmla="*/ 147638 h 288925"/>
                  <a:gd name="connsiteX27" fmla="*/ 254922 w 338137"/>
                  <a:gd name="connsiteY27" fmla="*/ 127000 h 288925"/>
                  <a:gd name="connsiteX28" fmla="*/ 130590 w 338137"/>
                  <a:gd name="connsiteY28" fmla="*/ 100012 h 288925"/>
                  <a:gd name="connsiteX29" fmla="*/ 92075 w 338137"/>
                  <a:gd name="connsiteY29" fmla="*/ 147895 h 288925"/>
                  <a:gd name="connsiteX30" fmla="*/ 105356 w 338137"/>
                  <a:gd name="connsiteY30" fmla="*/ 147895 h 288925"/>
                  <a:gd name="connsiteX31" fmla="*/ 226214 w 338137"/>
                  <a:gd name="connsiteY31" fmla="*/ 147895 h 288925"/>
                  <a:gd name="connsiteX32" fmla="*/ 255432 w 338137"/>
                  <a:gd name="connsiteY32" fmla="*/ 117303 h 288925"/>
                  <a:gd name="connsiteX33" fmla="*/ 285979 w 338137"/>
                  <a:gd name="connsiteY33" fmla="*/ 147895 h 288925"/>
                  <a:gd name="connsiteX34" fmla="*/ 295275 w 338137"/>
                  <a:gd name="connsiteY34" fmla="*/ 149225 h 288925"/>
                  <a:gd name="connsiteX35" fmla="*/ 255432 w 338137"/>
                  <a:gd name="connsiteY35" fmla="*/ 100012 h 288925"/>
                  <a:gd name="connsiteX36" fmla="*/ 130590 w 338137"/>
                  <a:gd name="connsiteY36" fmla="*/ 100012 h 288925"/>
                  <a:gd name="connsiteX37" fmla="*/ 131008 w 338137"/>
                  <a:gd name="connsiteY37" fmla="*/ 85725 h 288925"/>
                  <a:gd name="connsiteX38" fmla="*/ 255022 w 338137"/>
                  <a:gd name="connsiteY38" fmla="*/ 85725 h 288925"/>
                  <a:gd name="connsiteX39" fmla="*/ 309113 w 338137"/>
                  <a:gd name="connsiteY39" fmla="*/ 153019 h 288925"/>
                  <a:gd name="connsiteX40" fmla="*/ 338137 w 338137"/>
                  <a:gd name="connsiteY40" fmla="*/ 207117 h 288925"/>
                  <a:gd name="connsiteX41" fmla="*/ 320986 w 338137"/>
                  <a:gd name="connsiteY41" fmla="*/ 251980 h 288925"/>
                  <a:gd name="connsiteX42" fmla="*/ 320986 w 338137"/>
                  <a:gd name="connsiteY42" fmla="*/ 288925 h 288925"/>
                  <a:gd name="connsiteX43" fmla="*/ 274811 w 338137"/>
                  <a:gd name="connsiteY43" fmla="*/ 288925 h 288925"/>
                  <a:gd name="connsiteX44" fmla="*/ 274811 w 338137"/>
                  <a:gd name="connsiteY44" fmla="*/ 266494 h 288925"/>
                  <a:gd name="connsiteX45" fmla="*/ 112538 w 338137"/>
                  <a:gd name="connsiteY45" fmla="*/ 266494 h 288925"/>
                  <a:gd name="connsiteX46" fmla="*/ 112538 w 338137"/>
                  <a:gd name="connsiteY46" fmla="*/ 288925 h 288925"/>
                  <a:gd name="connsiteX47" fmla="*/ 66363 w 338137"/>
                  <a:gd name="connsiteY47" fmla="*/ 288925 h 288925"/>
                  <a:gd name="connsiteX48" fmla="*/ 66363 w 338137"/>
                  <a:gd name="connsiteY48" fmla="*/ 251980 h 288925"/>
                  <a:gd name="connsiteX49" fmla="*/ 49212 w 338137"/>
                  <a:gd name="connsiteY49" fmla="*/ 207117 h 288925"/>
                  <a:gd name="connsiteX50" fmla="*/ 78237 w 338137"/>
                  <a:gd name="connsiteY50" fmla="*/ 153019 h 288925"/>
                  <a:gd name="connsiteX51" fmla="*/ 131008 w 338137"/>
                  <a:gd name="connsiteY51" fmla="*/ 85725 h 288925"/>
                  <a:gd name="connsiteX52" fmla="*/ 65088 w 338137"/>
                  <a:gd name="connsiteY52" fmla="*/ 0 h 288925"/>
                  <a:gd name="connsiteX53" fmla="*/ 69073 w 338137"/>
                  <a:gd name="connsiteY53" fmla="*/ 5220 h 288925"/>
                  <a:gd name="connsiteX54" fmla="*/ 69073 w 338137"/>
                  <a:gd name="connsiteY54" fmla="*/ 13050 h 288925"/>
                  <a:gd name="connsiteX55" fmla="*/ 130175 w 338137"/>
                  <a:gd name="connsiteY55" fmla="*/ 67859 h 288925"/>
                  <a:gd name="connsiteX56" fmla="*/ 69073 w 338137"/>
                  <a:gd name="connsiteY56" fmla="*/ 67859 h 288925"/>
                  <a:gd name="connsiteX57" fmla="*/ 69073 w 338137"/>
                  <a:gd name="connsiteY57" fmla="*/ 130499 h 288925"/>
                  <a:gd name="connsiteX58" fmla="*/ 62431 w 338137"/>
                  <a:gd name="connsiteY58" fmla="*/ 147463 h 288925"/>
                  <a:gd name="connsiteX59" fmla="*/ 45163 w 338137"/>
                  <a:gd name="connsiteY59" fmla="*/ 153988 h 288925"/>
                  <a:gd name="connsiteX60" fmla="*/ 43835 w 338137"/>
                  <a:gd name="connsiteY60" fmla="*/ 153988 h 288925"/>
                  <a:gd name="connsiteX61" fmla="*/ 18597 w 338137"/>
                  <a:gd name="connsiteY61" fmla="*/ 130499 h 288925"/>
                  <a:gd name="connsiteX62" fmla="*/ 23910 w 338137"/>
                  <a:gd name="connsiteY62" fmla="*/ 125279 h 288925"/>
                  <a:gd name="connsiteX63" fmla="*/ 27895 w 338137"/>
                  <a:gd name="connsiteY63" fmla="*/ 130499 h 288925"/>
                  <a:gd name="connsiteX64" fmla="*/ 43835 w 338137"/>
                  <a:gd name="connsiteY64" fmla="*/ 144853 h 288925"/>
                  <a:gd name="connsiteX65" fmla="*/ 45163 w 338137"/>
                  <a:gd name="connsiteY65" fmla="*/ 144853 h 288925"/>
                  <a:gd name="connsiteX66" fmla="*/ 55790 w 338137"/>
                  <a:gd name="connsiteY66" fmla="*/ 140938 h 288925"/>
                  <a:gd name="connsiteX67" fmla="*/ 59774 w 338137"/>
                  <a:gd name="connsiteY67" fmla="*/ 130499 h 288925"/>
                  <a:gd name="connsiteX68" fmla="*/ 59774 w 338137"/>
                  <a:gd name="connsiteY68" fmla="*/ 67859 h 288925"/>
                  <a:gd name="connsiteX69" fmla="*/ 0 w 338137"/>
                  <a:gd name="connsiteY69" fmla="*/ 67859 h 288925"/>
                  <a:gd name="connsiteX70" fmla="*/ 59774 w 338137"/>
                  <a:gd name="connsiteY70" fmla="*/ 13050 h 288925"/>
                  <a:gd name="connsiteX71" fmla="*/ 59774 w 338137"/>
                  <a:gd name="connsiteY71" fmla="*/ 5220 h 288925"/>
                  <a:gd name="connsiteX72" fmla="*/ 65088 w 338137"/>
                  <a:gd name="connsiteY72" fmla="*/ 0 h 288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338137" h="288925">
                    <a:moveTo>
                      <a:pt x="137328" y="214312"/>
                    </a:moveTo>
                    <a:cubicBezTo>
                      <a:pt x="134676" y="214312"/>
                      <a:pt x="133350" y="215673"/>
                      <a:pt x="133350" y="218394"/>
                    </a:cubicBezTo>
                    <a:cubicBezTo>
                      <a:pt x="133350" y="221116"/>
                      <a:pt x="134676" y="223837"/>
                      <a:pt x="137328" y="223837"/>
                    </a:cubicBezTo>
                    <a:cubicBezTo>
                      <a:pt x="137328" y="223837"/>
                      <a:pt x="137328" y="223837"/>
                      <a:pt x="250023" y="223837"/>
                    </a:cubicBezTo>
                    <a:cubicBezTo>
                      <a:pt x="252674" y="223837"/>
                      <a:pt x="254000" y="221116"/>
                      <a:pt x="254000" y="218394"/>
                    </a:cubicBezTo>
                    <a:cubicBezTo>
                      <a:pt x="254000" y="215673"/>
                      <a:pt x="252674" y="214312"/>
                      <a:pt x="250023" y="214312"/>
                    </a:cubicBezTo>
                    <a:cubicBezTo>
                      <a:pt x="250023" y="214312"/>
                      <a:pt x="250023" y="214312"/>
                      <a:pt x="137328" y="214312"/>
                    </a:cubicBezTo>
                    <a:close/>
                    <a:moveTo>
                      <a:pt x="137328" y="196850"/>
                    </a:moveTo>
                    <a:cubicBezTo>
                      <a:pt x="134676" y="196850"/>
                      <a:pt x="133350" y="198211"/>
                      <a:pt x="133350" y="200932"/>
                    </a:cubicBezTo>
                    <a:cubicBezTo>
                      <a:pt x="133350" y="203654"/>
                      <a:pt x="134676" y="206375"/>
                      <a:pt x="137328" y="206375"/>
                    </a:cubicBezTo>
                    <a:cubicBezTo>
                      <a:pt x="137328" y="206375"/>
                      <a:pt x="137328" y="206375"/>
                      <a:pt x="250023" y="206375"/>
                    </a:cubicBezTo>
                    <a:cubicBezTo>
                      <a:pt x="252674" y="206375"/>
                      <a:pt x="254000" y="203654"/>
                      <a:pt x="254000" y="200932"/>
                    </a:cubicBezTo>
                    <a:cubicBezTo>
                      <a:pt x="254000" y="198211"/>
                      <a:pt x="252674" y="196850"/>
                      <a:pt x="250023" y="196850"/>
                    </a:cubicBezTo>
                    <a:cubicBezTo>
                      <a:pt x="250023" y="196850"/>
                      <a:pt x="250023" y="196850"/>
                      <a:pt x="137328" y="196850"/>
                    </a:cubicBezTo>
                    <a:close/>
                    <a:moveTo>
                      <a:pt x="288925" y="187325"/>
                    </a:moveTo>
                    <a:cubicBezTo>
                      <a:pt x="278404" y="187325"/>
                      <a:pt x="269875" y="195854"/>
                      <a:pt x="269875" y="206375"/>
                    </a:cubicBezTo>
                    <a:cubicBezTo>
                      <a:pt x="269875" y="216896"/>
                      <a:pt x="278404" y="225425"/>
                      <a:pt x="288925" y="225425"/>
                    </a:cubicBezTo>
                    <a:cubicBezTo>
                      <a:pt x="299446" y="225425"/>
                      <a:pt x="307975" y="216896"/>
                      <a:pt x="307975" y="206375"/>
                    </a:cubicBezTo>
                    <a:cubicBezTo>
                      <a:pt x="307975" y="195854"/>
                      <a:pt x="299446" y="187325"/>
                      <a:pt x="288925" y="187325"/>
                    </a:cubicBezTo>
                    <a:close/>
                    <a:moveTo>
                      <a:pt x="98425" y="187325"/>
                    </a:moveTo>
                    <a:cubicBezTo>
                      <a:pt x="87904" y="187325"/>
                      <a:pt x="79375" y="195854"/>
                      <a:pt x="79375" y="206375"/>
                    </a:cubicBezTo>
                    <a:cubicBezTo>
                      <a:pt x="79375" y="216896"/>
                      <a:pt x="87904" y="225425"/>
                      <a:pt x="98425" y="225425"/>
                    </a:cubicBezTo>
                    <a:cubicBezTo>
                      <a:pt x="108946" y="225425"/>
                      <a:pt x="117475" y="216896"/>
                      <a:pt x="117475" y="206375"/>
                    </a:cubicBezTo>
                    <a:cubicBezTo>
                      <a:pt x="117475" y="195854"/>
                      <a:pt x="108946" y="187325"/>
                      <a:pt x="98425" y="187325"/>
                    </a:cubicBezTo>
                    <a:close/>
                    <a:moveTo>
                      <a:pt x="254922" y="127000"/>
                    </a:moveTo>
                    <a:cubicBezTo>
                      <a:pt x="244270" y="127000"/>
                      <a:pt x="234950" y="136029"/>
                      <a:pt x="234950" y="147638"/>
                    </a:cubicBezTo>
                    <a:cubicBezTo>
                      <a:pt x="234950" y="147638"/>
                      <a:pt x="234950" y="147638"/>
                      <a:pt x="276225" y="147638"/>
                    </a:cubicBezTo>
                    <a:cubicBezTo>
                      <a:pt x="276225" y="136029"/>
                      <a:pt x="266905" y="127000"/>
                      <a:pt x="254922" y="127000"/>
                    </a:cubicBezTo>
                    <a:close/>
                    <a:moveTo>
                      <a:pt x="130590" y="100012"/>
                    </a:moveTo>
                    <a:cubicBezTo>
                      <a:pt x="113325" y="100012"/>
                      <a:pt x="98716" y="119963"/>
                      <a:pt x="92075" y="147895"/>
                    </a:cubicBezTo>
                    <a:cubicBezTo>
                      <a:pt x="96060" y="147895"/>
                      <a:pt x="101372" y="147895"/>
                      <a:pt x="105356" y="147895"/>
                    </a:cubicBezTo>
                    <a:cubicBezTo>
                      <a:pt x="105356" y="147895"/>
                      <a:pt x="105356" y="147895"/>
                      <a:pt x="226214" y="147895"/>
                    </a:cubicBezTo>
                    <a:cubicBezTo>
                      <a:pt x="226214" y="130604"/>
                      <a:pt x="239495" y="117303"/>
                      <a:pt x="255432" y="117303"/>
                    </a:cubicBezTo>
                    <a:cubicBezTo>
                      <a:pt x="272697" y="117303"/>
                      <a:pt x="285979" y="130604"/>
                      <a:pt x="285979" y="147895"/>
                    </a:cubicBezTo>
                    <a:cubicBezTo>
                      <a:pt x="288635" y="147895"/>
                      <a:pt x="292619" y="147895"/>
                      <a:pt x="295275" y="149225"/>
                    </a:cubicBezTo>
                    <a:cubicBezTo>
                      <a:pt x="288635" y="119963"/>
                      <a:pt x="274026" y="100012"/>
                      <a:pt x="255432" y="100012"/>
                    </a:cubicBezTo>
                    <a:cubicBezTo>
                      <a:pt x="255432" y="100012"/>
                      <a:pt x="255432" y="100012"/>
                      <a:pt x="130590" y="100012"/>
                    </a:cubicBezTo>
                    <a:close/>
                    <a:moveTo>
                      <a:pt x="131008" y="85725"/>
                    </a:moveTo>
                    <a:cubicBezTo>
                      <a:pt x="131008" y="85725"/>
                      <a:pt x="131008" y="85725"/>
                      <a:pt x="255022" y="85725"/>
                    </a:cubicBezTo>
                    <a:cubicBezTo>
                      <a:pt x="282727" y="85725"/>
                      <a:pt x="303836" y="114754"/>
                      <a:pt x="309113" y="153019"/>
                    </a:cubicBezTo>
                    <a:cubicBezTo>
                      <a:pt x="327583" y="163575"/>
                      <a:pt x="338137" y="183367"/>
                      <a:pt x="338137" y="207117"/>
                    </a:cubicBezTo>
                    <a:cubicBezTo>
                      <a:pt x="338137" y="224271"/>
                      <a:pt x="332860" y="240104"/>
                      <a:pt x="320986" y="251980"/>
                    </a:cubicBezTo>
                    <a:cubicBezTo>
                      <a:pt x="320986" y="251980"/>
                      <a:pt x="320986" y="251980"/>
                      <a:pt x="320986" y="288925"/>
                    </a:cubicBezTo>
                    <a:cubicBezTo>
                      <a:pt x="320986" y="288925"/>
                      <a:pt x="320986" y="288925"/>
                      <a:pt x="274811" y="288925"/>
                    </a:cubicBezTo>
                    <a:cubicBezTo>
                      <a:pt x="274811" y="288925"/>
                      <a:pt x="274811" y="288925"/>
                      <a:pt x="274811" y="266494"/>
                    </a:cubicBezTo>
                    <a:cubicBezTo>
                      <a:pt x="274811" y="266494"/>
                      <a:pt x="274811" y="266494"/>
                      <a:pt x="112538" y="266494"/>
                    </a:cubicBezTo>
                    <a:cubicBezTo>
                      <a:pt x="112538" y="266494"/>
                      <a:pt x="112538" y="266494"/>
                      <a:pt x="112538" y="288925"/>
                    </a:cubicBezTo>
                    <a:cubicBezTo>
                      <a:pt x="112538" y="288925"/>
                      <a:pt x="112538" y="288925"/>
                      <a:pt x="66363" y="288925"/>
                    </a:cubicBezTo>
                    <a:cubicBezTo>
                      <a:pt x="66363" y="288925"/>
                      <a:pt x="66363" y="288925"/>
                      <a:pt x="66363" y="251980"/>
                    </a:cubicBezTo>
                    <a:cubicBezTo>
                      <a:pt x="54489" y="240104"/>
                      <a:pt x="49212" y="224271"/>
                      <a:pt x="49212" y="207117"/>
                    </a:cubicBezTo>
                    <a:cubicBezTo>
                      <a:pt x="49212" y="183367"/>
                      <a:pt x="58447" y="163575"/>
                      <a:pt x="78237" y="153019"/>
                    </a:cubicBezTo>
                    <a:cubicBezTo>
                      <a:pt x="83514" y="114754"/>
                      <a:pt x="104623" y="85725"/>
                      <a:pt x="131008" y="85725"/>
                    </a:cubicBezTo>
                    <a:close/>
                    <a:moveTo>
                      <a:pt x="65088" y="0"/>
                    </a:moveTo>
                    <a:cubicBezTo>
                      <a:pt x="66416" y="0"/>
                      <a:pt x="69073" y="2610"/>
                      <a:pt x="69073" y="5220"/>
                    </a:cubicBezTo>
                    <a:cubicBezTo>
                      <a:pt x="69073" y="5220"/>
                      <a:pt x="69073" y="5220"/>
                      <a:pt x="69073" y="13050"/>
                    </a:cubicBezTo>
                    <a:cubicBezTo>
                      <a:pt x="99624" y="14355"/>
                      <a:pt x="124862" y="37845"/>
                      <a:pt x="130175" y="67859"/>
                    </a:cubicBezTo>
                    <a:lnTo>
                      <a:pt x="69073" y="67859"/>
                    </a:lnTo>
                    <a:cubicBezTo>
                      <a:pt x="69073" y="67859"/>
                      <a:pt x="69073" y="67859"/>
                      <a:pt x="69073" y="130499"/>
                    </a:cubicBezTo>
                    <a:cubicBezTo>
                      <a:pt x="69073" y="135718"/>
                      <a:pt x="66416" y="142243"/>
                      <a:pt x="62431" y="147463"/>
                    </a:cubicBezTo>
                    <a:cubicBezTo>
                      <a:pt x="57118" y="151378"/>
                      <a:pt x="51805" y="153988"/>
                      <a:pt x="45163" y="153988"/>
                    </a:cubicBezTo>
                    <a:cubicBezTo>
                      <a:pt x="45163" y="153988"/>
                      <a:pt x="45163" y="153988"/>
                      <a:pt x="43835" y="153988"/>
                    </a:cubicBezTo>
                    <a:cubicBezTo>
                      <a:pt x="30552" y="153988"/>
                      <a:pt x="18597" y="143548"/>
                      <a:pt x="18597" y="130499"/>
                    </a:cubicBezTo>
                    <a:cubicBezTo>
                      <a:pt x="18597" y="127889"/>
                      <a:pt x="21253" y="125279"/>
                      <a:pt x="23910" y="125279"/>
                    </a:cubicBezTo>
                    <a:cubicBezTo>
                      <a:pt x="26567" y="125279"/>
                      <a:pt x="27895" y="127889"/>
                      <a:pt x="27895" y="130499"/>
                    </a:cubicBezTo>
                    <a:cubicBezTo>
                      <a:pt x="27895" y="138328"/>
                      <a:pt x="35865" y="144853"/>
                      <a:pt x="43835" y="144853"/>
                    </a:cubicBezTo>
                    <a:cubicBezTo>
                      <a:pt x="43835" y="144853"/>
                      <a:pt x="43835" y="144853"/>
                      <a:pt x="45163" y="144853"/>
                    </a:cubicBezTo>
                    <a:cubicBezTo>
                      <a:pt x="49148" y="144853"/>
                      <a:pt x="53133" y="143548"/>
                      <a:pt x="55790" y="140938"/>
                    </a:cubicBezTo>
                    <a:cubicBezTo>
                      <a:pt x="58446" y="138328"/>
                      <a:pt x="59774" y="134413"/>
                      <a:pt x="59774" y="130499"/>
                    </a:cubicBezTo>
                    <a:cubicBezTo>
                      <a:pt x="59774" y="130499"/>
                      <a:pt x="59774" y="130499"/>
                      <a:pt x="59774" y="67859"/>
                    </a:cubicBezTo>
                    <a:cubicBezTo>
                      <a:pt x="59774" y="67859"/>
                      <a:pt x="59774" y="67859"/>
                      <a:pt x="0" y="67859"/>
                    </a:cubicBezTo>
                    <a:cubicBezTo>
                      <a:pt x="3985" y="37845"/>
                      <a:pt x="29223" y="14355"/>
                      <a:pt x="59774" y="13050"/>
                    </a:cubicBezTo>
                    <a:cubicBezTo>
                      <a:pt x="59774" y="13050"/>
                      <a:pt x="59774" y="13050"/>
                      <a:pt x="59774" y="5220"/>
                    </a:cubicBezTo>
                    <a:cubicBezTo>
                      <a:pt x="59774" y="2610"/>
                      <a:pt x="62431" y="0"/>
                      <a:pt x="65088" y="0"/>
                    </a:cubicBezTo>
                    <a:close/>
                  </a:path>
                </a:pathLst>
              </a:custGeom>
              <a:solidFill>
                <a:schemeClr val="accent3">
                  <a:lumMod val="10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5598625" y="1435469"/>
            <a:ext cx="2402502" cy="2407240"/>
            <a:chOff x="7710155" y="1913959"/>
            <a:chExt cx="3203336" cy="3209653"/>
          </a:xfrm>
        </p:grpSpPr>
        <p:grpSp>
          <p:nvGrpSpPr>
            <p:cNvPr id="9" name="组合 8"/>
            <p:cNvGrpSpPr/>
            <p:nvPr/>
          </p:nvGrpSpPr>
          <p:grpSpPr>
            <a:xfrm>
              <a:off x="7710155" y="1913959"/>
              <a:ext cx="3203336" cy="1014984"/>
              <a:chOff x="8119730" y="1913959"/>
              <a:chExt cx="3203336" cy="1014984"/>
            </a:xfrm>
          </p:grpSpPr>
          <p:grpSp>
            <p:nvGrpSpPr>
              <p:cNvPr id="19" name="组合 18"/>
              <p:cNvGrpSpPr/>
              <p:nvPr/>
            </p:nvGrpSpPr>
            <p:grpSpPr>
              <a:xfrm>
                <a:off x="9358204" y="2042150"/>
                <a:ext cx="1964862" cy="758602"/>
                <a:chOff x="9134714" y="4931590"/>
                <a:chExt cx="1964862" cy="758602"/>
              </a:xfrm>
            </p:grpSpPr>
            <p:sp>
              <p:nvSpPr>
                <p:cNvPr id="24" name="矩形 23"/>
                <p:cNvSpPr/>
                <p:nvPr/>
              </p:nvSpPr>
              <p:spPr>
                <a:xfrm>
                  <a:off x="9817231" y="5102875"/>
                  <a:ext cx="736614" cy="219173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normAutofit lnSpcReduction="10000"/>
                </a:bodyPr>
                <a:lstStyle/>
                <a:p>
                  <a:r>
                    <a:rPr lang="zh-CN" altLang="en-US" sz="1100" b="1" dirty="0">
                      <a:solidFill>
                        <a:schemeClr val="dk1">
                          <a:lumMod val="100000"/>
                        </a:schemeClr>
                      </a:solidFill>
                      <a:effectLst/>
                      <a:cs typeface="+mn-ea"/>
                      <a:sym typeface="+mn-lt"/>
                    </a:rPr>
                    <a:t>关键词</a:t>
                  </a: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9134714" y="4931590"/>
                  <a:ext cx="677537" cy="461024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62500" lnSpcReduction="20000"/>
                </a:bodyPr>
                <a:lstStyle/>
                <a:p>
                  <a:r>
                    <a:rPr lang="en-US" sz="2800" dirty="0">
                      <a:solidFill>
                        <a:srgbClr val="BCBFA4"/>
                      </a:solidFill>
                      <a:cs typeface="+mn-ea"/>
                      <a:sym typeface="+mn-lt"/>
                    </a:rPr>
                    <a:t>25%</a:t>
                  </a: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9134714" y="5403246"/>
                  <a:ext cx="1964862" cy="286946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70000" lnSpcReduction="20000"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 dirty="0">
                      <a:solidFill>
                        <a:schemeClr val="dk1">
                          <a:lumMod val="100000"/>
                        </a:schemeClr>
                      </a:solidFill>
                      <a:effectLst/>
                      <a:cs typeface="+mn-ea"/>
                      <a:sym typeface="+mn-lt"/>
                    </a:rPr>
                    <a:t>此部分内容作为文字排版占位显示</a:t>
                  </a:r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>
                <a:off x="8119730" y="1913959"/>
                <a:ext cx="1014984" cy="1014984"/>
                <a:chOff x="8119730" y="1913959"/>
                <a:chExt cx="1014984" cy="1014984"/>
              </a:xfrm>
            </p:grpSpPr>
            <p:sp>
              <p:nvSpPr>
                <p:cNvPr id="21" name="椭圆 20"/>
                <p:cNvSpPr/>
                <p:nvPr/>
              </p:nvSpPr>
              <p:spPr>
                <a:xfrm>
                  <a:off x="8121471" y="1915700"/>
                  <a:ext cx="1013243" cy="1013243"/>
                </a:xfrm>
                <a:prstGeom prst="ellipse">
                  <a:avLst/>
                </a:prstGeom>
                <a:noFill/>
                <a:ln w="1016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22" name="弧形 21"/>
                <p:cNvSpPr/>
                <p:nvPr/>
              </p:nvSpPr>
              <p:spPr>
                <a:xfrm>
                  <a:off x="8119730" y="1913959"/>
                  <a:ext cx="1014984" cy="1014984"/>
                </a:xfrm>
                <a:prstGeom prst="arc">
                  <a:avLst>
                    <a:gd name="adj1" fmla="val 16200000"/>
                    <a:gd name="adj2" fmla="val 22079"/>
                  </a:avLst>
                </a:prstGeom>
                <a:ln w="101600"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23" name="任意多边形: 形状 22"/>
                <p:cNvSpPr/>
                <p:nvPr/>
              </p:nvSpPr>
              <p:spPr>
                <a:xfrm>
                  <a:off x="8417873" y="2181676"/>
                  <a:ext cx="479554" cy="475502"/>
                </a:xfrm>
                <a:custGeom>
                  <a:avLst/>
                  <a:gdLst>
                    <a:gd name="connsiteX0" fmla="*/ 192254 w 338138"/>
                    <a:gd name="connsiteY0" fmla="*/ 135421 h 335282"/>
                    <a:gd name="connsiteX1" fmla="*/ 152810 w 338138"/>
                    <a:gd name="connsiteY1" fmla="*/ 151158 h 335282"/>
                    <a:gd name="connsiteX2" fmla="*/ 152810 w 338138"/>
                    <a:gd name="connsiteY2" fmla="*/ 229842 h 335282"/>
                    <a:gd name="connsiteX3" fmla="*/ 232697 w 338138"/>
                    <a:gd name="connsiteY3" fmla="*/ 229842 h 335282"/>
                    <a:gd name="connsiteX4" fmla="*/ 232697 w 338138"/>
                    <a:gd name="connsiteY4" fmla="*/ 151158 h 335282"/>
                    <a:gd name="connsiteX5" fmla="*/ 192254 w 338138"/>
                    <a:gd name="connsiteY5" fmla="*/ 135421 h 335282"/>
                    <a:gd name="connsiteX6" fmla="*/ 238125 w 338138"/>
                    <a:gd name="connsiteY6" fmla="*/ 69850 h 335282"/>
                    <a:gd name="connsiteX7" fmla="*/ 225425 w 338138"/>
                    <a:gd name="connsiteY7" fmla="*/ 80963 h 335282"/>
                    <a:gd name="connsiteX8" fmla="*/ 238125 w 338138"/>
                    <a:gd name="connsiteY8" fmla="*/ 92076 h 335282"/>
                    <a:gd name="connsiteX9" fmla="*/ 250825 w 338138"/>
                    <a:gd name="connsiteY9" fmla="*/ 80963 h 335282"/>
                    <a:gd name="connsiteX10" fmla="*/ 238125 w 338138"/>
                    <a:gd name="connsiteY10" fmla="*/ 69850 h 335282"/>
                    <a:gd name="connsiteX11" fmla="*/ 214313 w 338138"/>
                    <a:gd name="connsiteY11" fmla="*/ 57150 h 335282"/>
                    <a:gd name="connsiteX12" fmla="*/ 263526 w 338138"/>
                    <a:gd name="connsiteY12" fmla="*/ 57150 h 335282"/>
                    <a:gd name="connsiteX13" fmla="*/ 263526 w 338138"/>
                    <a:gd name="connsiteY13" fmla="*/ 106363 h 335282"/>
                    <a:gd name="connsiteX14" fmla="*/ 214313 w 338138"/>
                    <a:gd name="connsiteY14" fmla="*/ 106363 h 335282"/>
                    <a:gd name="connsiteX15" fmla="*/ 49213 w 338138"/>
                    <a:gd name="connsiteY15" fmla="*/ 57150 h 335282"/>
                    <a:gd name="connsiteX16" fmla="*/ 195263 w 338138"/>
                    <a:gd name="connsiteY16" fmla="*/ 57150 h 335282"/>
                    <a:gd name="connsiteX17" fmla="*/ 195263 w 338138"/>
                    <a:gd name="connsiteY17" fmla="*/ 106363 h 335282"/>
                    <a:gd name="connsiteX18" fmla="*/ 49213 w 338138"/>
                    <a:gd name="connsiteY18" fmla="*/ 106363 h 335282"/>
                    <a:gd name="connsiteX19" fmla="*/ 22225 w 338138"/>
                    <a:gd name="connsiteY19" fmla="*/ 28575 h 335282"/>
                    <a:gd name="connsiteX20" fmla="*/ 22225 w 338138"/>
                    <a:gd name="connsiteY20" fmla="*/ 269875 h 335282"/>
                    <a:gd name="connsiteX21" fmla="*/ 241853 w 338138"/>
                    <a:gd name="connsiteY21" fmla="*/ 269875 h 335282"/>
                    <a:gd name="connsiteX22" fmla="*/ 247114 w 338138"/>
                    <a:gd name="connsiteY22" fmla="*/ 259384 h 335282"/>
                    <a:gd name="connsiteX23" fmla="*/ 233962 w 338138"/>
                    <a:gd name="connsiteY23" fmla="*/ 248892 h 335282"/>
                    <a:gd name="connsiteX24" fmla="*/ 155054 w 338138"/>
                    <a:gd name="connsiteY24" fmla="*/ 251515 h 335282"/>
                    <a:gd name="connsiteX25" fmla="*/ 49843 w 338138"/>
                    <a:gd name="connsiteY25" fmla="*/ 251515 h 335282"/>
                    <a:gd name="connsiteX26" fmla="*/ 49843 w 338138"/>
                    <a:gd name="connsiteY26" fmla="*/ 231844 h 335282"/>
                    <a:gd name="connsiteX27" fmla="*/ 135327 w 338138"/>
                    <a:gd name="connsiteY27" fmla="*/ 231844 h 335282"/>
                    <a:gd name="connsiteX28" fmla="*/ 122175 w 338138"/>
                    <a:gd name="connsiteY28" fmla="*/ 201682 h 335282"/>
                    <a:gd name="connsiteX29" fmla="*/ 49843 w 338138"/>
                    <a:gd name="connsiteY29" fmla="*/ 201682 h 335282"/>
                    <a:gd name="connsiteX30" fmla="*/ 49843 w 338138"/>
                    <a:gd name="connsiteY30" fmla="*/ 183322 h 335282"/>
                    <a:gd name="connsiteX31" fmla="*/ 120860 w 338138"/>
                    <a:gd name="connsiteY31" fmla="*/ 183322 h 335282"/>
                    <a:gd name="connsiteX32" fmla="*/ 131381 w 338138"/>
                    <a:gd name="connsiteY32" fmla="*/ 153159 h 335282"/>
                    <a:gd name="connsiteX33" fmla="*/ 49843 w 338138"/>
                    <a:gd name="connsiteY33" fmla="*/ 153159 h 335282"/>
                    <a:gd name="connsiteX34" fmla="*/ 49843 w 338138"/>
                    <a:gd name="connsiteY34" fmla="*/ 134800 h 335282"/>
                    <a:gd name="connsiteX35" fmla="*/ 147163 w 338138"/>
                    <a:gd name="connsiteY35" fmla="*/ 134800 h 335282"/>
                    <a:gd name="connsiteX36" fmla="*/ 243168 w 338138"/>
                    <a:gd name="connsiteY36" fmla="*/ 138734 h 335282"/>
                    <a:gd name="connsiteX37" fmla="*/ 251059 w 338138"/>
                    <a:gd name="connsiteY37" fmla="*/ 231844 h 335282"/>
                    <a:gd name="connsiteX38" fmla="*/ 264210 w 338138"/>
                    <a:gd name="connsiteY38" fmla="*/ 243647 h 335282"/>
                    <a:gd name="connsiteX39" fmla="*/ 272101 w 338138"/>
                    <a:gd name="connsiteY39" fmla="*/ 238401 h 335282"/>
                    <a:gd name="connsiteX40" fmla="*/ 290513 w 338138"/>
                    <a:gd name="connsiteY40" fmla="*/ 256761 h 335282"/>
                    <a:gd name="connsiteX41" fmla="*/ 290513 w 338138"/>
                    <a:gd name="connsiteY41" fmla="*/ 28575 h 335282"/>
                    <a:gd name="connsiteX42" fmla="*/ 22225 w 338138"/>
                    <a:gd name="connsiteY42" fmla="*/ 28575 h 335282"/>
                    <a:gd name="connsiteX43" fmla="*/ 0 w 338138"/>
                    <a:gd name="connsiteY43" fmla="*/ 0 h 335282"/>
                    <a:gd name="connsiteX44" fmla="*/ 311721 w 338138"/>
                    <a:gd name="connsiteY44" fmla="*/ 0 h 335282"/>
                    <a:gd name="connsiteX45" fmla="*/ 311721 w 338138"/>
                    <a:gd name="connsiteY45" fmla="*/ 278479 h 335282"/>
                    <a:gd name="connsiteX46" fmla="*/ 338138 w 338138"/>
                    <a:gd name="connsiteY46" fmla="*/ 304875 h 335282"/>
                    <a:gd name="connsiteX47" fmla="*/ 330213 w 338138"/>
                    <a:gd name="connsiteY47" fmla="*/ 325992 h 335282"/>
                    <a:gd name="connsiteX48" fmla="*/ 307759 w 338138"/>
                    <a:gd name="connsiteY48" fmla="*/ 335230 h 335282"/>
                    <a:gd name="connsiteX49" fmla="*/ 262850 w 338138"/>
                    <a:gd name="connsiteY49" fmla="*/ 291677 h 335282"/>
                    <a:gd name="connsiteX50" fmla="*/ 0 w 338138"/>
                    <a:gd name="connsiteY50" fmla="*/ 291677 h 335282"/>
                    <a:gd name="connsiteX51" fmla="*/ 0 w 338138"/>
                    <a:gd name="connsiteY51" fmla="*/ 0 h 335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</a:cxnLst>
                  <a:rect l="l" t="t" r="r" b="b"/>
                  <a:pathLst>
                    <a:path w="338138" h="335282">
                      <a:moveTo>
                        <a:pt x="192254" y="135421"/>
                      </a:moveTo>
                      <a:cubicBezTo>
                        <a:pt x="177774" y="135421"/>
                        <a:pt x="163461" y="140666"/>
                        <a:pt x="152810" y="151158"/>
                      </a:cubicBezTo>
                      <a:cubicBezTo>
                        <a:pt x="130175" y="173452"/>
                        <a:pt x="130175" y="207548"/>
                        <a:pt x="152810" y="229842"/>
                      </a:cubicBezTo>
                      <a:cubicBezTo>
                        <a:pt x="174113" y="250825"/>
                        <a:pt x="210062" y="250825"/>
                        <a:pt x="232697" y="229842"/>
                      </a:cubicBezTo>
                      <a:cubicBezTo>
                        <a:pt x="254000" y="207548"/>
                        <a:pt x="254000" y="173452"/>
                        <a:pt x="232697" y="151158"/>
                      </a:cubicBezTo>
                      <a:cubicBezTo>
                        <a:pt x="221379" y="140666"/>
                        <a:pt x="206733" y="135421"/>
                        <a:pt x="192254" y="135421"/>
                      </a:cubicBezTo>
                      <a:close/>
                      <a:moveTo>
                        <a:pt x="238125" y="69850"/>
                      </a:moveTo>
                      <a:cubicBezTo>
                        <a:pt x="231111" y="69850"/>
                        <a:pt x="225425" y="74825"/>
                        <a:pt x="225425" y="80963"/>
                      </a:cubicBezTo>
                      <a:cubicBezTo>
                        <a:pt x="225425" y="87101"/>
                        <a:pt x="231111" y="92076"/>
                        <a:pt x="238125" y="92076"/>
                      </a:cubicBezTo>
                      <a:cubicBezTo>
                        <a:pt x="245139" y="92076"/>
                        <a:pt x="250825" y="87101"/>
                        <a:pt x="250825" y="80963"/>
                      </a:cubicBezTo>
                      <a:cubicBezTo>
                        <a:pt x="250825" y="74825"/>
                        <a:pt x="245139" y="69850"/>
                        <a:pt x="238125" y="69850"/>
                      </a:cubicBezTo>
                      <a:close/>
                      <a:moveTo>
                        <a:pt x="214313" y="57150"/>
                      </a:moveTo>
                      <a:lnTo>
                        <a:pt x="263526" y="57150"/>
                      </a:lnTo>
                      <a:lnTo>
                        <a:pt x="263526" y="106363"/>
                      </a:lnTo>
                      <a:lnTo>
                        <a:pt x="214313" y="106363"/>
                      </a:lnTo>
                      <a:close/>
                      <a:moveTo>
                        <a:pt x="49213" y="57150"/>
                      </a:moveTo>
                      <a:lnTo>
                        <a:pt x="195263" y="57150"/>
                      </a:lnTo>
                      <a:lnTo>
                        <a:pt x="195263" y="106363"/>
                      </a:lnTo>
                      <a:lnTo>
                        <a:pt x="49213" y="106363"/>
                      </a:lnTo>
                      <a:close/>
                      <a:moveTo>
                        <a:pt x="22225" y="28575"/>
                      </a:moveTo>
                      <a:cubicBezTo>
                        <a:pt x="22225" y="28575"/>
                        <a:pt x="22225" y="28575"/>
                        <a:pt x="22225" y="269875"/>
                      </a:cubicBezTo>
                      <a:lnTo>
                        <a:pt x="241853" y="269875"/>
                      </a:lnTo>
                      <a:cubicBezTo>
                        <a:pt x="241853" y="269875"/>
                        <a:pt x="241853" y="269875"/>
                        <a:pt x="247114" y="259384"/>
                      </a:cubicBezTo>
                      <a:cubicBezTo>
                        <a:pt x="247114" y="259384"/>
                        <a:pt x="247114" y="259384"/>
                        <a:pt x="233962" y="248892"/>
                      </a:cubicBezTo>
                      <a:cubicBezTo>
                        <a:pt x="210289" y="264629"/>
                        <a:pt x="178726" y="265941"/>
                        <a:pt x="155054" y="251515"/>
                      </a:cubicBezTo>
                      <a:cubicBezTo>
                        <a:pt x="155054" y="251515"/>
                        <a:pt x="155054" y="251515"/>
                        <a:pt x="49843" y="251515"/>
                      </a:cubicBezTo>
                      <a:cubicBezTo>
                        <a:pt x="49843" y="251515"/>
                        <a:pt x="49843" y="251515"/>
                        <a:pt x="49843" y="231844"/>
                      </a:cubicBezTo>
                      <a:cubicBezTo>
                        <a:pt x="49843" y="231844"/>
                        <a:pt x="49843" y="231844"/>
                        <a:pt x="135327" y="231844"/>
                      </a:cubicBezTo>
                      <a:cubicBezTo>
                        <a:pt x="128751" y="222664"/>
                        <a:pt x="123490" y="213484"/>
                        <a:pt x="122175" y="201682"/>
                      </a:cubicBezTo>
                      <a:cubicBezTo>
                        <a:pt x="122175" y="201682"/>
                        <a:pt x="122175" y="201682"/>
                        <a:pt x="49843" y="201682"/>
                      </a:cubicBezTo>
                      <a:cubicBezTo>
                        <a:pt x="49843" y="201682"/>
                        <a:pt x="49843" y="201682"/>
                        <a:pt x="49843" y="183322"/>
                      </a:cubicBezTo>
                      <a:cubicBezTo>
                        <a:pt x="49843" y="183322"/>
                        <a:pt x="49843" y="183322"/>
                        <a:pt x="120860" y="183322"/>
                      </a:cubicBezTo>
                      <a:cubicBezTo>
                        <a:pt x="122175" y="172831"/>
                        <a:pt x="124806" y="162339"/>
                        <a:pt x="131381" y="153159"/>
                      </a:cubicBezTo>
                      <a:cubicBezTo>
                        <a:pt x="131381" y="153159"/>
                        <a:pt x="131381" y="153159"/>
                        <a:pt x="49843" y="153159"/>
                      </a:cubicBezTo>
                      <a:cubicBezTo>
                        <a:pt x="49843" y="153159"/>
                        <a:pt x="49843" y="153159"/>
                        <a:pt x="49843" y="134800"/>
                      </a:cubicBezTo>
                      <a:cubicBezTo>
                        <a:pt x="49843" y="134800"/>
                        <a:pt x="49843" y="134800"/>
                        <a:pt x="147163" y="134800"/>
                      </a:cubicBezTo>
                      <a:cubicBezTo>
                        <a:pt x="174781" y="111194"/>
                        <a:pt x="216865" y="112506"/>
                        <a:pt x="243168" y="138734"/>
                      </a:cubicBezTo>
                      <a:cubicBezTo>
                        <a:pt x="269471" y="164962"/>
                        <a:pt x="270786" y="202993"/>
                        <a:pt x="251059" y="231844"/>
                      </a:cubicBezTo>
                      <a:cubicBezTo>
                        <a:pt x="251059" y="231844"/>
                        <a:pt x="251059" y="231844"/>
                        <a:pt x="264210" y="243647"/>
                      </a:cubicBezTo>
                      <a:cubicBezTo>
                        <a:pt x="264210" y="243647"/>
                        <a:pt x="264210" y="243647"/>
                        <a:pt x="272101" y="238401"/>
                      </a:cubicBezTo>
                      <a:cubicBezTo>
                        <a:pt x="272101" y="238401"/>
                        <a:pt x="272101" y="238401"/>
                        <a:pt x="290513" y="256761"/>
                      </a:cubicBezTo>
                      <a:cubicBezTo>
                        <a:pt x="290513" y="256761"/>
                        <a:pt x="290513" y="256761"/>
                        <a:pt x="290513" y="28575"/>
                      </a:cubicBezTo>
                      <a:cubicBezTo>
                        <a:pt x="290513" y="28575"/>
                        <a:pt x="290513" y="28575"/>
                        <a:pt x="22225" y="28575"/>
                      </a:cubicBezTo>
                      <a:close/>
                      <a:moveTo>
                        <a:pt x="0" y="0"/>
                      </a:moveTo>
                      <a:cubicBezTo>
                        <a:pt x="0" y="0"/>
                        <a:pt x="0" y="0"/>
                        <a:pt x="311721" y="0"/>
                      </a:cubicBezTo>
                      <a:cubicBezTo>
                        <a:pt x="311721" y="0"/>
                        <a:pt x="311721" y="0"/>
                        <a:pt x="311721" y="278479"/>
                      </a:cubicBezTo>
                      <a:cubicBezTo>
                        <a:pt x="311721" y="278479"/>
                        <a:pt x="311721" y="278479"/>
                        <a:pt x="338138" y="304875"/>
                      </a:cubicBezTo>
                      <a:cubicBezTo>
                        <a:pt x="338138" y="304875"/>
                        <a:pt x="338138" y="316753"/>
                        <a:pt x="330213" y="325992"/>
                      </a:cubicBezTo>
                      <a:cubicBezTo>
                        <a:pt x="320967" y="336550"/>
                        <a:pt x="307759" y="335230"/>
                        <a:pt x="307759" y="335230"/>
                      </a:cubicBezTo>
                      <a:cubicBezTo>
                        <a:pt x="307759" y="335230"/>
                        <a:pt x="307759" y="335230"/>
                        <a:pt x="262850" y="291677"/>
                      </a:cubicBezTo>
                      <a:cubicBezTo>
                        <a:pt x="262850" y="291677"/>
                        <a:pt x="262850" y="291677"/>
                        <a:pt x="0" y="291677"/>
                      </a:cubicBezTo>
                      <a:cubicBezTo>
                        <a:pt x="0" y="291677"/>
                        <a:pt x="0" y="29167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0" name="组合 9"/>
            <p:cNvGrpSpPr/>
            <p:nvPr/>
          </p:nvGrpSpPr>
          <p:grpSpPr>
            <a:xfrm>
              <a:off x="7710155" y="4108628"/>
              <a:ext cx="3203336" cy="1014984"/>
              <a:chOff x="8119730" y="4108628"/>
              <a:chExt cx="3203336" cy="1014984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9358204" y="4226640"/>
                <a:ext cx="1964862" cy="758602"/>
                <a:chOff x="9134714" y="4931590"/>
                <a:chExt cx="1964862" cy="758602"/>
              </a:xfrm>
            </p:grpSpPr>
            <p:sp>
              <p:nvSpPr>
                <p:cNvPr id="16" name="矩形 15"/>
                <p:cNvSpPr/>
                <p:nvPr/>
              </p:nvSpPr>
              <p:spPr>
                <a:xfrm>
                  <a:off x="9817231" y="5102875"/>
                  <a:ext cx="736614" cy="219173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normAutofit lnSpcReduction="10000"/>
                </a:bodyPr>
                <a:lstStyle/>
                <a:p>
                  <a:r>
                    <a:rPr lang="zh-CN" altLang="en-US" sz="1100" b="1" dirty="0">
                      <a:solidFill>
                        <a:schemeClr val="dk1">
                          <a:lumMod val="100000"/>
                        </a:schemeClr>
                      </a:solidFill>
                      <a:effectLst/>
                      <a:cs typeface="+mn-ea"/>
                      <a:sym typeface="+mn-lt"/>
                    </a:rPr>
                    <a:t>关键词</a:t>
                  </a:r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>
                  <a:off x="9134714" y="4931590"/>
                  <a:ext cx="677537" cy="461024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62500" lnSpcReduction="20000"/>
                </a:bodyPr>
                <a:lstStyle/>
                <a:p>
                  <a:r>
                    <a:rPr lang="en-US" sz="2800" dirty="0">
                      <a:solidFill>
                        <a:srgbClr val="BCBFA4"/>
                      </a:solidFill>
                      <a:effectLst/>
                      <a:cs typeface="+mn-ea"/>
                      <a:sym typeface="+mn-lt"/>
                    </a:rPr>
                    <a:t>70%</a:t>
                  </a:r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9134714" y="5403246"/>
                  <a:ext cx="1964862" cy="286946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70000" lnSpcReduction="20000"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 dirty="0">
                      <a:solidFill>
                        <a:schemeClr val="dk1">
                          <a:lumMod val="100000"/>
                        </a:schemeClr>
                      </a:solidFill>
                      <a:effectLst/>
                      <a:cs typeface="+mn-ea"/>
                      <a:sym typeface="+mn-lt"/>
                    </a:rPr>
                    <a:t>此部分内容作为文字排版占位显示</a:t>
                  </a:r>
                </a:p>
              </p:txBody>
            </p:sp>
          </p:grpSp>
          <p:grpSp>
            <p:nvGrpSpPr>
              <p:cNvPr id="12" name="组合 11"/>
              <p:cNvGrpSpPr/>
              <p:nvPr/>
            </p:nvGrpSpPr>
            <p:grpSpPr>
              <a:xfrm>
                <a:off x="8119730" y="4108628"/>
                <a:ext cx="1014984" cy="1014984"/>
                <a:chOff x="8119730" y="4108628"/>
                <a:chExt cx="1014984" cy="1014984"/>
              </a:xfrm>
            </p:grpSpPr>
            <p:sp>
              <p:nvSpPr>
                <p:cNvPr id="13" name="椭圆 12"/>
                <p:cNvSpPr/>
                <p:nvPr/>
              </p:nvSpPr>
              <p:spPr>
                <a:xfrm>
                  <a:off x="8121471" y="4110369"/>
                  <a:ext cx="1013243" cy="1013243"/>
                </a:xfrm>
                <a:prstGeom prst="ellipse">
                  <a:avLst/>
                </a:prstGeom>
                <a:noFill/>
                <a:ln w="1016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4" name="弧形 13"/>
                <p:cNvSpPr/>
                <p:nvPr/>
              </p:nvSpPr>
              <p:spPr>
                <a:xfrm>
                  <a:off x="8119730" y="4108628"/>
                  <a:ext cx="1014984" cy="1014984"/>
                </a:xfrm>
                <a:prstGeom prst="arc">
                  <a:avLst>
                    <a:gd name="adj1" fmla="val 16200000"/>
                    <a:gd name="adj2" fmla="val 8711261"/>
                  </a:avLst>
                </a:prstGeom>
                <a:ln w="1016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任意多边形: 形状 14"/>
                <p:cNvSpPr/>
                <p:nvPr/>
              </p:nvSpPr>
              <p:spPr>
                <a:xfrm>
                  <a:off x="8456437" y="4373878"/>
                  <a:ext cx="341570" cy="479552"/>
                </a:xfrm>
                <a:custGeom>
                  <a:avLst/>
                  <a:gdLst>
                    <a:gd name="connsiteX0" fmla="*/ 65297 w 239713"/>
                    <a:gd name="connsiteY0" fmla="*/ 242888 h 336550"/>
                    <a:gd name="connsiteX1" fmla="*/ 176003 w 239713"/>
                    <a:gd name="connsiteY1" fmla="*/ 242888 h 336550"/>
                    <a:gd name="connsiteX2" fmla="*/ 190500 w 239713"/>
                    <a:gd name="connsiteY2" fmla="*/ 257856 h 336550"/>
                    <a:gd name="connsiteX3" fmla="*/ 176003 w 239713"/>
                    <a:gd name="connsiteY3" fmla="*/ 271463 h 336550"/>
                    <a:gd name="connsiteX4" fmla="*/ 65297 w 239713"/>
                    <a:gd name="connsiteY4" fmla="*/ 271463 h 336550"/>
                    <a:gd name="connsiteX5" fmla="*/ 50800 w 239713"/>
                    <a:gd name="connsiteY5" fmla="*/ 257856 h 336550"/>
                    <a:gd name="connsiteX6" fmla="*/ 65297 w 239713"/>
                    <a:gd name="connsiteY6" fmla="*/ 242888 h 336550"/>
                    <a:gd name="connsiteX7" fmla="*/ 65297 w 239713"/>
                    <a:gd name="connsiteY7" fmla="*/ 173038 h 336550"/>
                    <a:gd name="connsiteX8" fmla="*/ 176003 w 239713"/>
                    <a:gd name="connsiteY8" fmla="*/ 173038 h 336550"/>
                    <a:gd name="connsiteX9" fmla="*/ 190500 w 239713"/>
                    <a:gd name="connsiteY9" fmla="*/ 187326 h 336550"/>
                    <a:gd name="connsiteX10" fmla="*/ 176003 w 239713"/>
                    <a:gd name="connsiteY10" fmla="*/ 201613 h 336550"/>
                    <a:gd name="connsiteX11" fmla="*/ 65297 w 239713"/>
                    <a:gd name="connsiteY11" fmla="*/ 201613 h 336550"/>
                    <a:gd name="connsiteX12" fmla="*/ 50800 w 239713"/>
                    <a:gd name="connsiteY12" fmla="*/ 187326 h 336550"/>
                    <a:gd name="connsiteX13" fmla="*/ 65297 w 239713"/>
                    <a:gd name="connsiteY13" fmla="*/ 173038 h 336550"/>
                    <a:gd name="connsiteX14" fmla="*/ 65297 w 239713"/>
                    <a:gd name="connsiteY14" fmla="*/ 101600 h 336550"/>
                    <a:gd name="connsiteX15" fmla="*/ 176003 w 239713"/>
                    <a:gd name="connsiteY15" fmla="*/ 101600 h 336550"/>
                    <a:gd name="connsiteX16" fmla="*/ 190500 w 239713"/>
                    <a:gd name="connsiteY16" fmla="*/ 115888 h 336550"/>
                    <a:gd name="connsiteX17" fmla="*/ 176003 w 239713"/>
                    <a:gd name="connsiteY17" fmla="*/ 130175 h 336550"/>
                    <a:gd name="connsiteX18" fmla="*/ 65297 w 239713"/>
                    <a:gd name="connsiteY18" fmla="*/ 130175 h 336550"/>
                    <a:gd name="connsiteX19" fmla="*/ 50800 w 239713"/>
                    <a:gd name="connsiteY19" fmla="*/ 115888 h 336550"/>
                    <a:gd name="connsiteX20" fmla="*/ 65297 w 239713"/>
                    <a:gd name="connsiteY20" fmla="*/ 101600 h 336550"/>
                    <a:gd name="connsiteX21" fmla="*/ 31221 w 239713"/>
                    <a:gd name="connsiteY21" fmla="*/ 66675 h 336550"/>
                    <a:gd name="connsiteX22" fmla="*/ 28575 w 239713"/>
                    <a:gd name="connsiteY22" fmla="*/ 70614 h 336550"/>
                    <a:gd name="connsiteX23" fmla="*/ 28575 w 239713"/>
                    <a:gd name="connsiteY23" fmla="*/ 306937 h 336550"/>
                    <a:gd name="connsiteX24" fmla="*/ 31221 w 239713"/>
                    <a:gd name="connsiteY24" fmla="*/ 309563 h 336550"/>
                    <a:gd name="connsiteX25" fmla="*/ 208492 w 239713"/>
                    <a:gd name="connsiteY25" fmla="*/ 309563 h 336550"/>
                    <a:gd name="connsiteX26" fmla="*/ 211138 w 239713"/>
                    <a:gd name="connsiteY26" fmla="*/ 306937 h 336550"/>
                    <a:gd name="connsiteX27" fmla="*/ 211138 w 239713"/>
                    <a:gd name="connsiteY27" fmla="*/ 70614 h 336550"/>
                    <a:gd name="connsiteX28" fmla="*/ 208492 w 239713"/>
                    <a:gd name="connsiteY28" fmla="*/ 66675 h 336550"/>
                    <a:gd name="connsiteX29" fmla="*/ 31221 w 239713"/>
                    <a:gd name="connsiteY29" fmla="*/ 66675 h 336550"/>
                    <a:gd name="connsiteX30" fmla="*/ 105753 w 239713"/>
                    <a:gd name="connsiteY30" fmla="*/ 28575 h 336550"/>
                    <a:gd name="connsiteX31" fmla="*/ 103188 w 239713"/>
                    <a:gd name="connsiteY31" fmla="*/ 31221 h 336550"/>
                    <a:gd name="connsiteX32" fmla="*/ 103188 w 239713"/>
                    <a:gd name="connsiteY32" fmla="*/ 36513 h 336550"/>
                    <a:gd name="connsiteX33" fmla="*/ 136526 w 239713"/>
                    <a:gd name="connsiteY33" fmla="*/ 36513 h 336550"/>
                    <a:gd name="connsiteX34" fmla="*/ 136526 w 239713"/>
                    <a:gd name="connsiteY34" fmla="*/ 31221 h 336550"/>
                    <a:gd name="connsiteX35" fmla="*/ 133962 w 239713"/>
                    <a:gd name="connsiteY35" fmla="*/ 28575 h 336550"/>
                    <a:gd name="connsiteX36" fmla="*/ 105753 w 239713"/>
                    <a:gd name="connsiteY36" fmla="*/ 28575 h 336550"/>
                    <a:gd name="connsiteX37" fmla="*/ 105368 w 239713"/>
                    <a:gd name="connsiteY37" fmla="*/ 0 h 336550"/>
                    <a:gd name="connsiteX38" fmla="*/ 134345 w 239713"/>
                    <a:gd name="connsiteY38" fmla="*/ 0 h 336550"/>
                    <a:gd name="connsiteX39" fmla="*/ 165955 w 239713"/>
                    <a:gd name="connsiteY39" fmla="*/ 31552 h 336550"/>
                    <a:gd name="connsiteX40" fmla="*/ 165955 w 239713"/>
                    <a:gd name="connsiteY40" fmla="*/ 36810 h 336550"/>
                    <a:gd name="connsiteX41" fmla="*/ 208103 w 239713"/>
                    <a:gd name="connsiteY41" fmla="*/ 36810 h 336550"/>
                    <a:gd name="connsiteX42" fmla="*/ 239713 w 239713"/>
                    <a:gd name="connsiteY42" fmla="*/ 68362 h 336550"/>
                    <a:gd name="connsiteX43" fmla="*/ 239713 w 239713"/>
                    <a:gd name="connsiteY43" fmla="*/ 304998 h 336550"/>
                    <a:gd name="connsiteX44" fmla="*/ 206786 w 239713"/>
                    <a:gd name="connsiteY44" fmla="*/ 336550 h 336550"/>
                    <a:gd name="connsiteX45" fmla="*/ 31610 w 239713"/>
                    <a:gd name="connsiteY45" fmla="*/ 336550 h 336550"/>
                    <a:gd name="connsiteX46" fmla="*/ 0 w 239713"/>
                    <a:gd name="connsiteY46" fmla="*/ 304998 h 336550"/>
                    <a:gd name="connsiteX47" fmla="*/ 0 w 239713"/>
                    <a:gd name="connsiteY47" fmla="*/ 68362 h 336550"/>
                    <a:gd name="connsiteX48" fmla="*/ 31610 w 239713"/>
                    <a:gd name="connsiteY48" fmla="*/ 36810 h 336550"/>
                    <a:gd name="connsiteX49" fmla="*/ 73758 w 239713"/>
                    <a:gd name="connsiteY49" fmla="*/ 36810 h 336550"/>
                    <a:gd name="connsiteX50" fmla="*/ 73758 w 239713"/>
                    <a:gd name="connsiteY50" fmla="*/ 31552 h 336550"/>
                    <a:gd name="connsiteX51" fmla="*/ 105368 w 239713"/>
                    <a:gd name="connsiteY51" fmla="*/ 0 h 336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</a:cxnLst>
                  <a:rect l="l" t="t" r="r" b="b"/>
                  <a:pathLst>
                    <a:path w="239713" h="336550">
                      <a:moveTo>
                        <a:pt x="65297" y="242888"/>
                      </a:moveTo>
                      <a:cubicBezTo>
                        <a:pt x="65297" y="242888"/>
                        <a:pt x="65297" y="242888"/>
                        <a:pt x="176003" y="242888"/>
                      </a:cubicBezTo>
                      <a:cubicBezTo>
                        <a:pt x="183911" y="242888"/>
                        <a:pt x="190500" y="249692"/>
                        <a:pt x="190500" y="257856"/>
                      </a:cubicBezTo>
                      <a:cubicBezTo>
                        <a:pt x="190500" y="266020"/>
                        <a:pt x="183911" y="271463"/>
                        <a:pt x="176003" y="271463"/>
                      </a:cubicBezTo>
                      <a:cubicBezTo>
                        <a:pt x="176003" y="271463"/>
                        <a:pt x="176003" y="271463"/>
                        <a:pt x="65297" y="271463"/>
                      </a:cubicBezTo>
                      <a:cubicBezTo>
                        <a:pt x="57390" y="271463"/>
                        <a:pt x="50800" y="266020"/>
                        <a:pt x="50800" y="257856"/>
                      </a:cubicBezTo>
                      <a:cubicBezTo>
                        <a:pt x="50800" y="249692"/>
                        <a:pt x="57390" y="242888"/>
                        <a:pt x="65297" y="242888"/>
                      </a:cubicBezTo>
                      <a:close/>
                      <a:moveTo>
                        <a:pt x="65297" y="173038"/>
                      </a:moveTo>
                      <a:cubicBezTo>
                        <a:pt x="65297" y="173038"/>
                        <a:pt x="65297" y="173038"/>
                        <a:pt x="176003" y="173038"/>
                      </a:cubicBezTo>
                      <a:cubicBezTo>
                        <a:pt x="183911" y="173038"/>
                        <a:pt x="190500" y="179532"/>
                        <a:pt x="190500" y="187326"/>
                      </a:cubicBezTo>
                      <a:cubicBezTo>
                        <a:pt x="190500" y="195119"/>
                        <a:pt x="183911" y="201613"/>
                        <a:pt x="176003" y="201613"/>
                      </a:cubicBezTo>
                      <a:cubicBezTo>
                        <a:pt x="176003" y="201613"/>
                        <a:pt x="176003" y="201613"/>
                        <a:pt x="65297" y="201613"/>
                      </a:cubicBezTo>
                      <a:cubicBezTo>
                        <a:pt x="57390" y="201613"/>
                        <a:pt x="50800" y="195119"/>
                        <a:pt x="50800" y="187326"/>
                      </a:cubicBezTo>
                      <a:cubicBezTo>
                        <a:pt x="50800" y="179532"/>
                        <a:pt x="57390" y="173038"/>
                        <a:pt x="65297" y="173038"/>
                      </a:cubicBezTo>
                      <a:close/>
                      <a:moveTo>
                        <a:pt x="65297" y="101600"/>
                      </a:moveTo>
                      <a:cubicBezTo>
                        <a:pt x="65297" y="101600"/>
                        <a:pt x="65297" y="101600"/>
                        <a:pt x="176003" y="101600"/>
                      </a:cubicBezTo>
                      <a:cubicBezTo>
                        <a:pt x="183911" y="101600"/>
                        <a:pt x="190500" y="108094"/>
                        <a:pt x="190500" y="115888"/>
                      </a:cubicBezTo>
                      <a:cubicBezTo>
                        <a:pt x="190500" y="123681"/>
                        <a:pt x="183911" y="130175"/>
                        <a:pt x="176003" y="130175"/>
                      </a:cubicBezTo>
                      <a:cubicBezTo>
                        <a:pt x="176003" y="130175"/>
                        <a:pt x="176003" y="130175"/>
                        <a:pt x="65297" y="130175"/>
                      </a:cubicBezTo>
                      <a:cubicBezTo>
                        <a:pt x="57390" y="130175"/>
                        <a:pt x="50800" y="123681"/>
                        <a:pt x="50800" y="115888"/>
                      </a:cubicBezTo>
                      <a:cubicBezTo>
                        <a:pt x="50800" y="108094"/>
                        <a:pt x="57390" y="101600"/>
                        <a:pt x="65297" y="101600"/>
                      </a:cubicBezTo>
                      <a:close/>
                      <a:moveTo>
                        <a:pt x="31221" y="66675"/>
                      </a:moveTo>
                      <a:cubicBezTo>
                        <a:pt x="29898" y="66675"/>
                        <a:pt x="28575" y="67988"/>
                        <a:pt x="28575" y="70614"/>
                      </a:cubicBezTo>
                      <a:cubicBezTo>
                        <a:pt x="28575" y="70614"/>
                        <a:pt x="28575" y="70614"/>
                        <a:pt x="28575" y="306937"/>
                      </a:cubicBezTo>
                      <a:cubicBezTo>
                        <a:pt x="28575" y="308250"/>
                        <a:pt x="29898" y="309563"/>
                        <a:pt x="31221" y="309563"/>
                      </a:cubicBezTo>
                      <a:cubicBezTo>
                        <a:pt x="31221" y="309563"/>
                        <a:pt x="31221" y="309563"/>
                        <a:pt x="208492" y="309563"/>
                      </a:cubicBezTo>
                      <a:cubicBezTo>
                        <a:pt x="209815" y="309563"/>
                        <a:pt x="211138" y="308250"/>
                        <a:pt x="211138" y="306937"/>
                      </a:cubicBezTo>
                      <a:lnTo>
                        <a:pt x="211138" y="70614"/>
                      </a:lnTo>
                      <a:cubicBezTo>
                        <a:pt x="211138" y="67988"/>
                        <a:pt x="209815" y="66675"/>
                        <a:pt x="208492" y="66675"/>
                      </a:cubicBezTo>
                      <a:cubicBezTo>
                        <a:pt x="208492" y="66675"/>
                        <a:pt x="208492" y="66675"/>
                        <a:pt x="31221" y="66675"/>
                      </a:cubicBezTo>
                      <a:close/>
                      <a:moveTo>
                        <a:pt x="105753" y="28575"/>
                      </a:moveTo>
                      <a:cubicBezTo>
                        <a:pt x="104470" y="28575"/>
                        <a:pt x="103188" y="29898"/>
                        <a:pt x="103188" y="31221"/>
                      </a:cubicBezTo>
                      <a:cubicBezTo>
                        <a:pt x="103188" y="31221"/>
                        <a:pt x="103188" y="31221"/>
                        <a:pt x="103188" y="36513"/>
                      </a:cubicBezTo>
                      <a:cubicBezTo>
                        <a:pt x="103188" y="36513"/>
                        <a:pt x="103188" y="36513"/>
                        <a:pt x="136526" y="36513"/>
                      </a:cubicBezTo>
                      <a:cubicBezTo>
                        <a:pt x="136526" y="36513"/>
                        <a:pt x="136526" y="36513"/>
                        <a:pt x="136526" y="31221"/>
                      </a:cubicBezTo>
                      <a:cubicBezTo>
                        <a:pt x="136526" y="29898"/>
                        <a:pt x="135244" y="28575"/>
                        <a:pt x="133962" y="28575"/>
                      </a:cubicBezTo>
                      <a:cubicBezTo>
                        <a:pt x="133962" y="28575"/>
                        <a:pt x="133962" y="28575"/>
                        <a:pt x="105753" y="28575"/>
                      </a:cubicBezTo>
                      <a:close/>
                      <a:moveTo>
                        <a:pt x="105368" y="0"/>
                      </a:moveTo>
                      <a:cubicBezTo>
                        <a:pt x="105368" y="0"/>
                        <a:pt x="105368" y="0"/>
                        <a:pt x="134345" y="0"/>
                      </a:cubicBezTo>
                      <a:cubicBezTo>
                        <a:pt x="151467" y="0"/>
                        <a:pt x="165955" y="14461"/>
                        <a:pt x="165955" y="31552"/>
                      </a:cubicBezTo>
                      <a:cubicBezTo>
                        <a:pt x="165955" y="31552"/>
                        <a:pt x="165955" y="31552"/>
                        <a:pt x="165955" y="36810"/>
                      </a:cubicBezTo>
                      <a:cubicBezTo>
                        <a:pt x="165955" y="36810"/>
                        <a:pt x="165955" y="36810"/>
                        <a:pt x="208103" y="36810"/>
                      </a:cubicBezTo>
                      <a:cubicBezTo>
                        <a:pt x="225225" y="36810"/>
                        <a:pt x="239713" y="51271"/>
                        <a:pt x="239713" y="68362"/>
                      </a:cubicBezTo>
                      <a:cubicBezTo>
                        <a:pt x="239713" y="68362"/>
                        <a:pt x="239713" y="68362"/>
                        <a:pt x="239713" y="304998"/>
                      </a:cubicBezTo>
                      <a:cubicBezTo>
                        <a:pt x="238396" y="322089"/>
                        <a:pt x="223908" y="336550"/>
                        <a:pt x="206786" y="336550"/>
                      </a:cubicBezTo>
                      <a:cubicBezTo>
                        <a:pt x="206786" y="336550"/>
                        <a:pt x="206786" y="336550"/>
                        <a:pt x="31610" y="336550"/>
                      </a:cubicBezTo>
                      <a:cubicBezTo>
                        <a:pt x="14488" y="336550"/>
                        <a:pt x="0" y="322089"/>
                        <a:pt x="0" y="304998"/>
                      </a:cubicBezTo>
                      <a:cubicBezTo>
                        <a:pt x="0" y="304998"/>
                        <a:pt x="0" y="304998"/>
                        <a:pt x="0" y="68362"/>
                      </a:cubicBezTo>
                      <a:cubicBezTo>
                        <a:pt x="0" y="51271"/>
                        <a:pt x="14488" y="36810"/>
                        <a:pt x="31610" y="36810"/>
                      </a:cubicBezTo>
                      <a:cubicBezTo>
                        <a:pt x="31610" y="36810"/>
                        <a:pt x="31610" y="36810"/>
                        <a:pt x="73758" y="36810"/>
                      </a:cubicBezTo>
                      <a:cubicBezTo>
                        <a:pt x="73758" y="36810"/>
                        <a:pt x="73758" y="36810"/>
                        <a:pt x="73758" y="31552"/>
                      </a:cubicBezTo>
                      <a:cubicBezTo>
                        <a:pt x="73758" y="14461"/>
                        <a:pt x="88246" y="0"/>
                        <a:pt x="105368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dirty="0"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7" name="矩形 6"/>
          <p:cNvSpPr/>
          <p:nvPr/>
        </p:nvSpPr>
        <p:spPr>
          <a:xfrm>
            <a:off x="3549111" y="4084843"/>
            <a:ext cx="2065888" cy="413816"/>
          </a:xfrm>
          <a:prstGeom prst="rect">
            <a:avLst/>
          </a:prstGeom>
          <a:noFill/>
        </p:spPr>
        <p:txBody>
          <a:bodyPr wrap="square" lIns="0" tIns="0" rIns="0" bIns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dk1">
                    <a:lumMod val="100000"/>
                  </a:schemeClr>
                </a:solidFill>
                <a:effectLst/>
                <a:cs typeface="+mn-ea"/>
                <a:sym typeface="+mn-lt"/>
              </a:rPr>
              <a:t>此部分内容作为文字排版占位显示</a:t>
            </a:r>
            <a:br>
              <a:rPr lang="zh-CN" altLang="en-US" sz="1000" dirty="0">
                <a:solidFill>
                  <a:schemeClr val="dk1">
                    <a:lumMod val="100000"/>
                  </a:schemeClr>
                </a:solidFill>
                <a:effectLst/>
                <a:cs typeface="+mn-ea"/>
                <a:sym typeface="+mn-lt"/>
              </a:rPr>
            </a:br>
            <a:r>
              <a:rPr lang="zh-CN" altLang="en-US" sz="1000" dirty="0">
                <a:solidFill>
                  <a:schemeClr val="dk1">
                    <a:lumMod val="100000"/>
                  </a:schemeClr>
                </a:solidFill>
                <a:effectLst/>
                <a:cs typeface="+mn-ea"/>
                <a:sym typeface="+mn-lt"/>
              </a:rPr>
              <a:t>（建议使用主题字体）</a:t>
            </a:r>
          </a:p>
        </p:txBody>
      </p:sp>
      <p:sp>
        <p:nvSpPr>
          <p:cNvPr id="8" name="矩形 7"/>
          <p:cNvSpPr/>
          <p:nvPr/>
        </p:nvSpPr>
        <p:spPr>
          <a:xfrm>
            <a:off x="3549111" y="3842709"/>
            <a:ext cx="2065888" cy="20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100000"/>
                  </a:schemeClr>
                </a:solidFill>
              </a14:hiddenFill>
            </a:ext>
          </a:extLst>
        </p:spPr>
        <p:txBody>
          <a:bodyPr wrap="none">
            <a:normAutofit fontScale="77500" lnSpcReduction="20000"/>
          </a:bodyPr>
          <a:lstStyle/>
          <a:p>
            <a:pPr algn="ctr"/>
            <a:r>
              <a:rPr lang="zh-CN" altLang="en-US" sz="1200" b="1" dirty="0">
                <a:solidFill>
                  <a:schemeClr val="dk1">
                    <a:lumMod val="100000"/>
                  </a:schemeClr>
                </a:solidFill>
                <a:effectLst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BCBFA4"/>
                </a:solidFill>
                <a:latin typeface="+mn-lt"/>
                <a:ea typeface="+mn-ea"/>
                <a:cs typeface="+mn-ea"/>
                <a:sym typeface="+mn-lt"/>
              </a:rPr>
              <a:t>搜索栏的功能</a:t>
            </a:r>
            <a:endParaRPr lang="en-GB" altLang="zh-CN" sz="1800" dirty="0">
              <a:solidFill>
                <a:srgbClr val="BCBFA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07505" y="4948014"/>
            <a:ext cx="180020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</a:rPr>
              <a:t>模板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7D61965-67F3-3D8B-9C18-9DBEE1D77D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2381" y="987574"/>
            <a:ext cx="6139033" cy="373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54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/>
          <p:cNvSpPr txBox="1"/>
          <p:nvPr/>
        </p:nvSpPr>
        <p:spPr>
          <a:xfrm>
            <a:off x="2915816" y="1635646"/>
            <a:ext cx="4176464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谢谢观看</a:t>
            </a:r>
            <a:endParaRPr lang="en-GB" altLang="zh-CN" sz="4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830" y="1507981"/>
            <a:ext cx="2664884" cy="380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39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857546" y="1140591"/>
            <a:ext cx="2820394" cy="3105345"/>
            <a:chOff x="857546" y="1140591"/>
            <a:chExt cx="2820394" cy="3105345"/>
          </a:xfrm>
        </p:grpSpPr>
        <p:sp>
          <p:nvSpPr>
            <p:cNvPr id="4" name="Rectangle 1"/>
            <p:cNvSpPr/>
            <p:nvPr/>
          </p:nvSpPr>
          <p:spPr bwMode="auto">
            <a:xfrm>
              <a:off x="1493658" y="1140591"/>
              <a:ext cx="1566174" cy="3105345"/>
            </a:xfrm>
            <a:prstGeom prst="rect">
              <a:avLst/>
            </a:prstGeom>
            <a:noFill/>
            <a:ln w="76200">
              <a:solidFill>
                <a:srgbClr val="BCBFA4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" name="Rectangle 2"/>
            <p:cNvSpPr/>
            <p:nvPr/>
          </p:nvSpPr>
          <p:spPr>
            <a:xfrm>
              <a:off x="2441722" y="1923678"/>
              <a:ext cx="1236218" cy="783087"/>
            </a:xfrm>
            <a:prstGeom prst="rect">
              <a:avLst/>
            </a:prstGeom>
            <a:solidFill>
              <a:srgbClr val="F7F8FB"/>
            </a:solidFill>
          </p:spPr>
          <p:txBody>
            <a:bodyPr wrap="square">
              <a:normAutofit fontScale="40000" lnSpcReduction="20000"/>
            </a:bodyPr>
            <a:lstStyle/>
            <a:p>
              <a:pPr algn="r"/>
              <a:r>
                <a:rPr lang="zh-CN" altLang="en-US" sz="5400" b="1" spc="300" dirty="0">
                  <a:solidFill>
                    <a:srgbClr val="AABEB5"/>
                  </a:solidFill>
                  <a:cs typeface="+mn-ea"/>
                  <a:sym typeface="+mn-lt"/>
                </a:rPr>
                <a:t>分享的内容</a:t>
              </a:r>
            </a:p>
          </p:txBody>
        </p:sp>
        <p:sp>
          <p:nvSpPr>
            <p:cNvPr id="6" name="Rectangle 3"/>
            <p:cNvSpPr/>
            <p:nvPr/>
          </p:nvSpPr>
          <p:spPr>
            <a:xfrm>
              <a:off x="857546" y="1410621"/>
              <a:ext cx="1272223" cy="300083"/>
            </a:xfrm>
            <a:prstGeom prst="rect">
              <a:avLst/>
            </a:prstGeom>
            <a:solidFill>
              <a:srgbClr val="F7F8FB"/>
            </a:solidFill>
          </p:spPr>
          <p:txBody>
            <a:bodyPr wrap="none">
              <a:normAutofit fontScale="85000" lnSpcReduction="20000"/>
            </a:bodyPr>
            <a:lstStyle/>
            <a:p>
              <a:r>
                <a:rPr lang="en-US" altLang="zh-CN" sz="2000" b="1" spc="300" dirty="0">
                  <a:solidFill>
                    <a:srgbClr val="AABEB5"/>
                  </a:solidFill>
                  <a:cs typeface="+mn-ea"/>
                  <a:sym typeface="+mn-lt"/>
                </a:rPr>
                <a:t>CONTENT</a:t>
              </a:r>
            </a:p>
          </p:txBody>
        </p:sp>
        <p:sp>
          <p:nvSpPr>
            <p:cNvPr id="7" name="Rectangle 4"/>
            <p:cNvSpPr/>
            <p:nvPr/>
          </p:nvSpPr>
          <p:spPr bwMode="auto">
            <a:xfrm>
              <a:off x="2803302" y="2652759"/>
              <a:ext cx="513057" cy="54006"/>
            </a:xfrm>
            <a:prstGeom prst="rect">
              <a:avLst/>
            </a:prstGeom>
            <a:solidFill>
              <a:srgbClr val="BCBFA4"/>
            </a:solidFill>
            <a:ln w="19050">
              <a:solidFill>
                <a:srgbClr val="BCBFA4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8" name="Group 5"/>
          <p:cNvGrpSpPr/>
          <p:nvPr/>
        </p:nvGrpSpPr>
        <p:grpSpPr>
          <a:xfrm>
            <a:off x="4039521" y="1170991"/>
            <a:ext cx="3322969" cy="530915"/>
            <a:chOff x="1598315" y="1418185"/>
            <a:chExt cx="4430626" cy="707886"/>
          </a:xfrm>
        </p:grpSpPr>
        <p:sp>
          <p:nvSpPr>
            <p:cNvPr id="24" name="TextBox 6"/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 dirty="0">
                  <a:solidFill>
                    <a:srgbClr val="BCBFA4"/>
                  </a:solidFill>
                  <a:cs typeface="+mn-ea"/>
                  <a:sym typeface="+mn-lt"/>
                </a:rPr>
                <a:t>01</a:t>
              </a:r>
            </a:p>
          </p:txBody>
        </p:sp>
        <p:grpSp>
          <p:nvGrpSpPr>
            <p:cNvPr id="25" name="Group 7"/>
            <p:cNvGrpSpPr/>
            <p:nvPr/>
          </p:nvGrpSpPr>
          <p:grpSpPr>
            <a:xfrm>
              <a:off x="2066367" y="1529264"/>
              <a:ext cx="3962574" cy="563232"/>
              <a:chOff x="3943834" y="704409"/>
              <a:chExt cx="3962574" cy="563232"/>
            </a:xfrm>
          </p:grpSpPr>
          <p:sp>
            <p:nvSpPr>
              <p:cNvPr id="26" name="TextBox 8"/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fontScale="85000" lnSpcReduction="20000"/>
              </a:bodyPr>
              <a:lstStyle/>
              <a:p>
                <a:r>
                  <a:rPr lang="zh-CN" altLang="en-US" sz="1600" b="1" dirty="0">
                    <a:solidFill>
                      <a:srgbClr val="BCBFA4"/>
                    </a:solidFill>
                    <a:cs typeface="+mn-ea"/>
                    <a:sym typeface="+mn-lt"/>
                  </a:rPr>
                  <a:t>工具： </a:t>
                </a:r>
                <a:r>
                  <a:rPr lang="en-US" altLang="zh-CN" sz="1600" b="1" dirty="0" err="1">
                    <a:solidFill>
                      <a:srgbClr val="BCBFA4"/>
                    </a:solidFill>
                    <a:cs typeface="+mn-ea"/>
                    <a:sym typeface="+mn-lt"/>
                  </a:rPr>
                  <a:t>wix</a:t>
                </a:r>
                <a:endParaRPr lang="zh-CN" altLang="en-US" sz="1600" b="1" dirty="0">
                  <a:solidFill>
                    <a:srgbClr val="BCBFA4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TextBox 9"/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rgbClr val="BCBFA4"/>
                    </a:solidFill>
                    <a:cs typeface="+mn-ea"/>
                    <a:sym typeface="+mn-lt"/>
                  </a:rPr>
                  <a:t>一个网站编辑器</a:t>
                </a:r>
              </a:p>
            </p:txBody>
          </p:sp>
        </p:grpSp>
      </p:grpSp>
      <p:grpSp>
        <p:nvGrpSpPr>
          <p:cNvPr id="9" name="Group 10"/>
          <p:cNvGrpSpPr/>
          <p:nvPr/>
        </p:nvGrpSpPr>
        <p:grpSpPr>
          <a:xfrm>
            <a:off x="4039521" y="2008868"/>
            <a:ext cx="3322969" cy="530915"/>
            <a:chOff x="1598315" y="2786337"/>
            <a:chExt cx="4430626" cy="707886"/>
          </a:xfrm>
        </p:grpSpPr>
        <p:sp>
          <p:nvSpPr>
            <p:cNvPr id="20" name="TextBox 11"/>
            <p:cNvSpPr txBox="1"/>
            <p:nvPr/>
          </p:nvSpPr>
          <p:spPr>
            <a:xfrm>
              <a:off x="1598315" y="2786337"/>
              <a:ext cx="718466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 dirty="0">
                  <a:solidFill>
                    <a:srgbClr val="AABEB5"/>
                  </a:solidFill>
                  <a:cs typeface="+mn-ea"/>
                  <a:sym typeface="+mn-lt"/>
                </a:rPr>
                <a:t>02</a:t>
              </a:r>
            </a:p>
          </p:txBody>
        </p:sp>
        <p:grpSp>
          <p:nvGrpSpPr>
            <p:cNvPr id="21" name="Group 12"/>
            <p:cNvGrpSpPr/>
            <p:nvPr/>
          </p:nvGrpSpPr>
          <p:grpSpPr>
            <a:xfrm>
              <a:off x="2066367" y="2897416"/>
              <a:ext cx="3962574" cy="563232"/>
              <a:chOff x="3943834" y="704409"/>
              <a:chExt cx="3962574" cy="563232"/>
            </a:xfrm>
          </p:grpSpPr>
          <p:sp>
            <p:nvSpPr>
              <p:cNvPr id="22" name="TextBox 13"/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fontScale="85000" lnSpcReduction="20000"/>
              </a:bodyPr>
              <a:lstStyle/>
              <a:p>
                <a:r>
                  <a:rPr lang="zh-CN" altLang="en-US" sz="1600" b="1" dirty="0">
                    <a:solidFill>
                      <a:srgbClr val="AABEB5"/>
                    </a:solidFill>
                    <a:cs typeface="+mn-ea"/>
                    <a:sym typeface="+mn-lt"/>
                  </a:rPr>
                  <a:t>照片来源：印象同济</a:t>
                </a:r>
              </a:p>
            </p:txBody>
          </p:sp>
          <p:sp>
            <p:nvSpPr>
              <p:cNvPr id="23" name="TextBox 14"/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050" dirty="0">
                  <a:solidFill>
                    <a:srgbClr val="AABEB5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" name="Group 15"/>
          <p:cNvGrpSpPr/>
          <p:nvPr/>
        </p:nvGrpSpPr>
        <p:grpSpPr>
          <a:xfrm>
            <a:off x="4039521" y="2846744"/>
            <a:ext cx="3322969" cy="530915"/>
            <a:chOff x="1598315" y="4154489"/>
            <a:chExt cx="4430626" cy="707886"/>
          </a:xfrm>
        </p:grpSpPr>
        <p:sp>
          <p:nvSpPr>
            <p:cNvPr id="16" name="TextBox 16"/>
            <p:cNvSpPr txBox="1"/>
            <p:nvPr/>
          </p:nvSpPr>
          <p:spPr>
            <a:xfrm>
              <a:off x="1598315" y="4154489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 dirty="0">
                  <a:solidFill>
                    <a:srgbClr val="BCBFA4"/>
                  </a:solidFill>
                  <a:cs typeface="+mn-ea"/>
                  <a:sym typeface="+mn-lt"/>
                </a:rPr>
                <a:t>03</a:t>
              </a:r>
            </a:p>
          </p:txBody>
        </p:sp>
        <p:grpSp>
          <p:nvGrpSpPr>
            <p:cNvPr id="17" name="Group 17"/>
            <p:cNvGrpSpPr/>
            <p:nvPr/>
          </p:nvGrpSpPr>
          <p:grpSpPr>
            <a:xfrm>
              <a:off x="2066367" y="4265568"/>
              <a:ext cx="3962574" cy="563232"/>
              <a:chOff x="3943834" y="704409"/>
              <a:chExt cx="3962574" cy="563232"/>
            </a:xfrm>
          </p:grpSpPr>
          <p:sp>
            <p:nvSpPr>
              <p:cNvPr id="18" name="TextBox 18"/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fontScale="85000" lnSpcReduction="20000"/>
              </a:bodyPr>
              <a:lstStyle/>
              <a:p>
                <a:r>
                  <a:rPr lang="zh-CN" altLang="en-US" sz="1600" b="1" dirty="0">
                    <a:solidFill>
                      <a:srgbClr val="BCBFA4"/>
                    </a:solidFill>
                    <a:cs typeface="+mn-ea"/>
                    <a:sym typeface="+mn-lt"/>
                  </a:rPr>
                  <a:t>作品解释</a:t>
                </a:r>
              </a:p>
            </p:txBody>
          </p:sp>
          <p:sp>
            <p:nvSpPr>
              <p:cNvPr id="19" name="TextBox 19"/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050" dirty="0">
                  <a:solidFill>
                    <a:srgbClr val="BCBFA4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1" name="Group 20"/>
          <p:cNvGrpSpPr/>
          <p:nvPr/>
        </p:nvGrpSpPr>
        <p:grpSpPr>
          <a:xfrm>
            <a:off x="4039521" y="3684622"/>
            <a:ext cx="3322969" cy="530915"/>
            <a:chOff x="1598315" y="5522641"/>
            <a:chExt cx="4430626" cy="707886"/>
          </a:xfrm>
        </p:grpSpPr>
        <p:sp>
          <p:nvSpPr>
            <p:cNvPr id="12" name="TextBox 21"/>
            <p:cNvSpPr txBox="1"/>
            <p:nvPr/>
          </p:nvSpPr>
          <p:spPr>
            <a:xfrm>
              <a:off x="1598315" y="5522641"/>
              <a:ext cx="716863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 dirty="0">
                  <a:solidFill>
                    <a:srgbClr val="AABEB5"/>
                  </a:solidFill>
                  <a:cs typeface="+mn-ea"/>
                  <a:sym typeface="+mn-lt"/>
                </a:rPr>
                <a:t>04</a:t>
              </a:r>
            </a:p>
          </p:txBody>
        </p:sp>
        <p:grpSp>
          <p:nvGrpSpPr>
            <p:cNvPr id="13" name="Group 22"/>
            <p:cNvGrpSpPr/>
            <p:nvPr/>
          </p:nvGrpSpPr>
          <p:grpSpPr>
            <a:xfrm>
              <a:off x="2066367" y="5633720"/>
              <a:ext cx="3962574" cy="563232"/>
              <a:chOff x="3943834" y="704409"/>
              <a:chExt cx="3962574" cy="563232"/>
            </a:xfrm>
          </p:grpSpPr>
          <p:sp>
            <p:nvSpPr>
              <p:cNvPr id="14" name="TextBox 23"/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fontScale="85000" lnSpcReduction="20000"/>
              </a:bodyPr>
              <a:lstStyle/>
              <a:p>
                <a:r>
                  <a:rPr lang="zh-CN" altLang="en-US" sz="1600" b="1" dirty="0">
                    <a:solidFill>
                      <a:srgbClr val="AABEB5"/>
                    </a:solidFill>
                    <a:cs typeface="+mn-ea"/>
                    <a:sym typeface="+mn-lt"/>
                  </a:rPr>
                  <a:t>成品展示</a:t>
                </a:r>
              </a:p>
            </p:txBody>
          </p:sp>
          <p:sp>
            <p:nvSpPr>
              <p:cNvPr id="15" name="TextBox 24"/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050" dirty="0">
                  <a:solidFill>
                    <a:srgbClr val="AABEB5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6169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2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2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9"/>
          <p:cNvSpPr txBox="1"/>
          <p:nvPr/>
        </p:nvSpPr>
        <p:spPr>
          <a:xfrm>
            <a:off x="467544" y="2448639"/>
            <a:ext cx="6336704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1600" dirty="0">
                <a:solidFill>
                  <a:srgbClr val="778495"/>
                </a:solidFill>
                <a:cs typeface="+mn-ea"/>
                <a:sym typeface="+mn-lt"/>
              </a:rPr>
              <a:t>该网站使用</a:t>
            </a:r>
            <a:r>
              <a:rPr lang="en-US" altLang="zh-CN" sz="1600" dirty="0" err="1">
                <a:solidFill>
                  <a:srgbClr val="778495"/>
                </a:solidFill>
                <a:cs typeface="+mn-ea"/>
                <a:sym typeface="+mn-lt"/>
              </a:rPr>
              <a:t>wix</a:t>
            </a:r>
            <a:r>
              <a:rPr lang="zh-CN" altLang="en-US" sz="1600" dirty="0">
                <a:solidFill>
                  <a:srgbClr val="778495"/>
                </a:solidFill>
                <a:cs typeface="+mn-ea"/>
                <a:sym typeface="+mn-lt"/>
              </a:rPr>
              <a:t>编辑工具设计，发布后需要</a:t>
            </a:r>
            <a:r>
              <a:rPr lang="en-US" altLang="zh-CN" sz="1600" dirty="0" err="1">
                <a:solidFill>
                  <a:srgbClr val="778495"/>
                </a:solidFill>
                <a:cs typeface="+mn-ea"/>
                <a:sym typeface="+mn-lt"/>
              </a:rPr>
              <a:t>vpn</a:t>
            </a:r>
            <a:r>
              <a:rPr lang="zh-CN" altLang="en-US" sz="1600" dirty="0">
                <a:solidFill>
                  <a:srgbClr val="778495"/>
                </a:solidFill>
                <a:cs typeface="+mn-ea"/>
                <a:sym typeface="+mn-lt"/>
              </a:rPr>
              <a:t>才能登录</a:t>
            </a:r>
            <a:endParaRPr lang="en-US" altLang="zh-CN" sz="1600" dirty="0">
              <a:solidFill>
                <a:srgbClr val="778495"/>
              </a:solidFill>
              <a:cs typeface="+mn-ea"/>
              <a:sym typeface="+mn-lt"/>
            </a:endParaRPr>
          </a:p>
          <a:p>
            <a:pPr eaLnBrk="0" hangingPunct="0"/>
            <a:endParaRPr lang="en-US" altLang="zh-CN" sz="1600" dirty="0">
              <a:solidFill>
                <a:srgbClr val="778495"/>
              </a:solidFill>
              <a:cs typeface="+mn-ea"/>
              <a:sym typeface="+mn-lt"/>
            </a:endParaRPr>
          </a:p>
          <a:p>
            <a:pPr eaLnBrk="0" hangingPunct="0"/>
            <a:endParaRPr lang="en-US" altLang="zh-CN" sz="1600" dirty="0">
              <a:solidFill>
                <a:srgbClr val="778495"/>
              </a:solidFill>
              <a:cs typeface="+mn-ea"/>
              <a:sym typeface="+mn-lt"/>
            </a:endParaRPr>
          </a:p>
          <a:p>
            <a:pPr eaLnBrk="0" hangingPunct="0"/>
            <a:endParaRPr lang="en-US" altLang="zh-CN" sz="1600" dirty="0">
              <a:solidFill>
                <a:srgbClr val="778495"/>
              </a:solidFill>
              <a:cs typeface="+mn-ea"/>
              <a:sym typeface="+mn-lt"/>
            </a:endParaRPr>
          </a:p>
          <a:p>
            <a:pPr eaLnBrk="0" hangingPunct="0"/>
            <a:endParaRPr lang="en-US" altLang="zh-CN" sz="1600" dirty="0">
              <a:solidFill>
                <a:srgbClr val="778495"/>
              </a:solidFill>
              <a:cs typeface="+mn-ea"/>
              <a:sym typeface="+mn-lt"/>
            </a:endParaRPr>
          </a:p>
          <a:p>
            <a:pPr eaLnBrk="0" hangingPunct="0"/>
            <a:r>
              <a:rPr lang="zh-CN" altLang="en-US" sz="1600" dirty="0">
                <a:solidFill>
                  <a:srgbClr val="778495"/>
                </a:solidFill>
                <a:cs typeface="+mn-ea"/>
                <a:sym typeface="+mn-lt"/>
              </a:rPr>
              <a:t>现有的照片来源：印象同济</a:t>
            </a:r>
          </a:p>
        </p:txBody>
      </p:sp>
      <p:sp>
        <p:nvSpPr>
          <p:cNvPr id="64" name="TextBox 48"/>
          <p:cNvSpPr txBox="1"/>
          <p:nvPr/>
        </p:nvSpPr>
        <p:spPr>
          <a:xfrm>
            <a:off x="250932" y="1124620"/>
            <a:ext cx="8642136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dirty="0">
                <a:solidFill>
                  <a:srgbClr val="AABEB5"/>
                </a:solidFill>
                <a:cs typeface="+mn-ea"/>
                <a:sym typeface="+mn-lt"/>
              </a:rPr>
              <a:t>网站 </a:t>
            </a:r>
            <a:r>
              <a:rPr lang="en-US" altLang="zh-CN" sz="2800" dirty="0">
                <a:solidFill>
                  <a:srgbClr val="AABEB5"/>
                </a:solidFill>
                <a:cs typeface="+mn-ea"/>
                <a:sym typeface="+mn-lt"/>
              </a:rPr>
              <a:t>https://chengjiezhou233.wixsite.com/tjphotoshop</a:t>
            </a:r>
            <a:endParaRPr lang="en-GB" altLang="zh-CN" sz="2800" dirty="0">
              <a:solidFill>
                <a:srgbClr val="AABEB5"/>
              </a:solidFill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2880259"/>
            <a:ext cx="1584764" cy="226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8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8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4921529" y="1416534"/>
            <a:ext cx="1284106" cy="1481854"/>
            <a:chOff x="4921529" y="1416534"/>
            <a:chExt cx="1284106" cy="1481854"/>
          </a:xfrm>
        </p:grpSpPr>
        <p:sp>
          <p:nvSpPr>
            <p:cNvPr id="7" name="Freeform: Shape 8"/>
            <p:cNvSpPr/>
            <p:nvPr/>
          </p:nvSpPr>
          <p:spPr>
            <a:xfrm>
              <a:off x="5198077" y="2368414"/>
              <a:ext cx="1007558" cy="529974"/>
            </a:xfrm>
            <a:custGeom>
              <a:avLst/>
              <a:gdLst>
                <a:gd name="connsiteX0" fmla="*/ 0 w 1887981"/>
                <a:gd name="connsiteY0" fmla="*/ 0 h 993074"/>
                <a:gd name="connsiteX1" fmla="*/ 1802581 w 1887981"/>
                <a:gd name="connsiteY1" fmla="*/ 0 h 993074"/>
                <a:gd name="connsiteX2" fmla="*/ 1855559 w 1887981"/>
                <a:gd name="connsiteY2" fmla="*/ 96773 h 993074"/>
                <a:gd name="connsiteX3" fmla="*/ 1750949 w 1887981"/>
                <a:gd name="connsiteY3" fmla="*/ 454478 h 993074"/>
                <a:gd name="connsiteX4" fmla="*/ 826344 w 1887981"/>
                <a:gd name="connsiteY4" fmla="*/ 960652 h 993074"/>
                <a:gd name="connsiteX5" fmla="*/ 468639 w 1887981"/>
                <a:gd name="connsiteY5" fmla="*/ 856042 h 993074"/>
                <a:gd name="connsiteX6" fmla="*/ 0 w 1887981"/>
                <a:gd name="connsiteY6" fmla="*/ 0 h 993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7981" h="993074">
                  <a:moveTo>
                    <a:pt x="0" y="0"/>
                  </a:moveTo>
                  <a:lnTo>
                    <a:pt x="1802581" y="0"/>
                  </a:lnTo>
                  <a:lnTo>
                    <a:pt x="1855559" y="96773"/>
                  </a:lnTo>
                  <a:cubicBezTo>
                    <a:pt x="1925450" y="224439"/>
                    <a:pt x="1878614" y="384588"/>
                    <a:pt x="1750949" y="454478"/>
                  </a:cubicBezTo>
                  <a:lnTo>
                    <a:pt x="826344" y="960652"/>
                  </a:lnTo>
                  <a:cubicBezTo>
                    <a:pt x="698679" y="1030543"/>
                    <a:pt x="538530" y="983707"/>
                    <a:pt x="468639" y="8560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76000" anchor="ctr" anchorCtr="0">
              <a:normAutofit/>
            </a:bodyPr>
            <a:lstStyle/>
            <a:p>
              <a:r>
                <a:rPr lang="en-US" altLang="zh-CN" sz="2400" b="1" dirty="0">
                  <a:cs typeface="+mn-ea"/>
                  <a:sym typeface="+mn-lt"/>
                </a:rPr>
                <a:t>3</a:t>
              </a:r>
            </a:p>
          </p:txBody>
        </p:sp>
        <p:sp>
          <p:nvSpPr>
            <p:cNvPr id="8" name="Freeform: Shape 9"/>
            <p:cNvSpPr/>
            <p:nvPr/>
          </p:nvSpPr>
          <p:spPr>
            <a:xfrm>
              <a:off x="4921529" y="1416534"/>
              <a:ext cx="1238530" cy="951880"/>
            </a:xfrm>
            <a:custGeom>
              <a:avLst/>
              <a:gdLst>
                <a:gd name="connsiteX0" fmla="*/ 1212492 w 2320780"/>
                <a:gd name="connsiteY0" fmla="*/ 1146 h 1783648"/>
                <a:gd name="connsiteX1" fmla="*/ 1419342 w 2320780"/>
                <a:gd name="connsiteY1" fmla="*/ 137033 h 1783648"/>
                <a:gd name="connsiteX2" fmla="*/ 2320780 w 2320780"/>
                <a:gd name="connsiteY2" fmla="*/ 1783648 h 1783648"/>
                <a:gd name="connsiteX3" fmla="*/ 518199 w 2320780"/>
                <a:gd name="connsiteY3" fmla="*/ 1783648 h 1783648"/>
                <a:gd name="connsiteX4" fmla="*/ 32422 w 2320780"/>
                <a:gd name="connsiteY4" fmla="*/ 896301 h 1783648"/>
                <a:gd name="connsiteX5" fmla="*/ 137032 w 2320780"/>
                <a:gd name="connsiteY5" fmla="*/ 538596 h 1783648"/>
                <a:gd name="connsiteX6" fmla="*/ 1061637 w 2320780"/>
                <a:gd name="connsiteY6" fmla="*/ 32422 h 1783648"/>
                <a:gd name="connsiteX7" fmla="*/ 1212492 w 2320780"/>
                <a:gd name="connsiteY7" fmla="*/ 1146 h 178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0780" h="1783648">
                  <a:moveTo>
                    <a:pt x="1212492" y="1146"/>
                  </a:moveTo>
                  <a:cubicBezTo>
                    <a:pt x="1296722" y="9025"/>
                    <a:pt x="1375661" y="57242"/>
                    <a:pt x="1419342" y="137033"/>
                  </a:cubicBezTo>
                  <a:lnTo>
                    <a:pt x="2320780" y="1783648"/>
                  </a:lnTo>
                  <a:lnTo>
                    <a:pt x="518199" y="1783648"/>
                  </a:lnTo>
                  <a:lnTo>
                    <a:pt x="32422" y="896301"/>
                  </a:lnTo>
                  <a:cubicBezTo>
                    <a:pt x="-37469" y="768636"/>
                    <a:pt x="9367" y="608486"/>
                    <a:pt x="137032" y="538596"/>
                  </a:cubicBezTo>
                  <a:lnTo>
                    <a:pt x="1061637" y="32422"/>
                  </a:lnTo>
                  <a:cubicBezTo>
                    <a:pt x="1109512" y="6213"/>
                    <a:pt x="1161954" y="-3581"/>
                    <a:pt x="1212492" y="1146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" name="Freeform: Shape 35"/>
            <p:cNvSpPr>
              <a:spLocks/>
            </p:cNvSpPr>
            <p:nvPr/>
          </p:nvSpPr>
          <p:spPr bwMode="auto">
            <a:xfrm>
              <a:off x="5305881" y="1777051"/>
              <a:ext cx="385310" cy="325615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690432" y="1416534"/>
            <a:ext cx="1354233" cy="2451360"/>
            <a:chOff x="6690432" y="1416534"/>
            <a:chExt cx="1354233" cy="2451360"/>
          </a:xfrm>
        </p:grpSpPr>
        <p:sp>
          <p:nvSpPr>
            <p:cNvPr id="12" name="Freeform: Shape 10"/>
            <p:cNvSpPr/>
            <p:nvPr/>
          </p:nvSpPr>
          <p:spPr>
            <a:xfrm>
              <a:off x="7002043" y="2368414"/>
              <a:ext cx="1007558" cy="529974"/>
            </a:xfrm>
            <a:custGeom>
              <a:avLst/>
              <a:gdLst>
                <a:gd name="connsiteX0" fmla="*/ 0 w 1887981"/>
                <a:gd name="connsiteY0" fmla="*/ 0 h 993074"/>
                <a:gd name="connsiteX1" fmla="*/ 1802581 w 1887981"/>
                <a:gd name="connsiteY1" fmla="*/ 0 h 993074"/>
                <a:gd name="connsiteX2" fmla="*/ 1855559 w 1887981"/>
                <a:gd name="connsiteY2" fmla="*/ 96773 h 993074"/>
                <a:gd name="connsiteX3" fmla="*/ 1750949 w 1887981"/>
                <a:gd name="connsiteY3" fmla="*/ 454478 h 993074"/>
                <a:gd name="connsiteX4" fmla="*/ 826344 w 1887981"/>
                <a:gd name="connsiteY4" fmla="*/ 960652 h 993074"/>
                <a:gd name="connsiteX5" fmla="*/ 468639 w 1887981"/>
                <a:gd name="connsiteY5" fmla="*/ 856042 h 993074"/>
                <a:gd name="connsiteX6" fmla="*/ 0 w 1887981"/>
                <a:gd name="connsiteY6" fmla="*/ 0 h 993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7981" h="993074">
                  <a:moveTo>
                    <a:pt x="0" y="0"/>
                  </a:moveTo>
                  <a:lnTo>
                    <a:pt x="1802581" y="0"/>
                  </a:lnTo>
                  <a:lnTo>
                    <a:pt x="1855559" y="96773"/>
                  </a:lnTo>
                  <a:cubicBezTo>
                    <a:pt x="1925450" y="224439"/>
                    <a:pt x="1878614" y="384588"/>
                    <a:pt x="1750949" y="454478"/>
                  </a:cubicBezTo>
                  <a:lnTo>
                    <a:pt x="826344" y="960652"/>
                  </a:lnTo>
                  <a:cubicBezTo>
                    <a:pt x="698679" y="1030543"/>
                    <a:pt x="538530" y="983707"/>
                    <a:pt x="468639" y="8560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76000" anchor="ctr" anchorCtr="0">
              <a:normAutofit/>
            </a:bodyPr>
            <a:lstStyle/>
            <a:p>
              <a:r>
                <a:rPr lang="en-US" altLang="zh-CN" sz="2400" b="1" dirty="0">
                  <a:cs typeface="+mn-ea"/>
                  <a:sym typeface="+mn-lt"/>
                </a:rPr>
                <a:t>4</a:t>
              </a:r>
            </a:p>
          </p:txBody>
        </p:sp>
        <p:sp>
          <p:nvSpPr>
            <p:cNvPr id="14" name="Freeform: Shape 11"/>
            <p:cNvSpPr/>
            <p:nvPr/>
          </p:nvSpPr>
          <p:spPr>
            <a:xfrm>
              <a:off x="6725496" y="1416534"/>
              <a:ext cx="1238530" cy="951880"/>
            </a:xfrm>
            <a:custGeom>
              <a:avLst/>
              <a:gdLst>
                <a:gd name="connsiteX0" fmla="*/ 1212492 w 2320780"/>
                <a:gd name="connsiteY0" fmla="*/ 1146 h 1783648"/>
                <a:gd name="connsiteX1" fmla="*/ 1419342 w 2320780"/>
                <a:gd name="connsiteY1" fmla="*/ 137033 h 1783648"/>
                <a:gd name="connsiteX2" fmla="*/ 2320780 w 2320780"/>
                <a:gd name="connsiteY2" fmla="*/ 1783648 h 1783648"/>
                <a:gd name="connsiteX3" fmla="*/ 518199 w 2320780"/>
                <a:gd name="connsiteY3" fmla="*/ 1783648 h 1783648"/>
                <a:gd name="connsiteX4" fmla="*/ 32422 w 2320780"/>
                <a:gd name="connsiteY4" fmla="*/ 896301 h 1783648"/>
                <a:gd name="connsiteX5" fmla="*/ 137032 w 2320780"/>
                <a:gd name="connsiteY5" fmla="*/ 538596 h 1783648"/>
                <a:gd name="connsiteX6" fmla="*/ 1061637 w 2320780"/>
                <a:gd name="connsiteY6" fmla="*/ 32422 h 1783648"/>
                <a:gd name="connsiteX7" fmla="*/ 1212492 w 2320780"/>
                <a:gd name="connsiteY7" fmla="*/ 1146 h 178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0780" h="1783648">
                  <a:moveTo>
                    <a:pt x="1212492" y="1146"/>
                  </a:moveTo>
                  <a:cubicBezTo>
                    <a:pt x="1296722" y="9025"/>
                    <a:pt x="1375661" y="57242"/>
                    <a:pt x="1419342" y="137033"/>
                  </a:cubicBezTo>
                  <a:lnTo>
                    <a:pt x="2320780" y="1783648"/>
                  </a:lnTo>
                  <a:lnTo>
                    <a:pt x="518199" y="1783648"/>
                  </a:lnTo>
                  <a:lnTo>
                    <a:pt x="32422" y="896301"/>
                  </a:lnTo>
                  <a:cubicBezTo>
                    <a:pt x="-37469" y="768636"/>
                    <a:pt x="9367" y="608486"/>
                    <a:pt x="137032" y="538596"/>
                  </a:cubicBezTo>
                  <a:lnTo>
                    <a:pt x="1061637" y="32422"/>
                  </a:lnTo>
                  <a:cubicBezTo>
                    <a:pt x="1109512" y="6213"/>
                    <a:pt x="1161954" y="-3581"/>
                    <a:pt x="1212492" y="1146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" name="Freeform: Shape 36"/>
            <p:cNvSpPr>
              <a:spLocks/>
            </p:cNvSpPr>
            <p:nvPr/>
          </p:nvSpPr>
          <p:spPr bwMode="auto">
            <a:xfrm>
              <a:off x="7098129" y="1760742"/>
              <a:ext cx="410782" cy="347140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grpSp>
          <p:nvGrpSpPr>
            <p:cNvPr id="17" name="Group 24"/>
            <p:cNvGrpSpPr/>
            <p:nvPr/>
          </p:nvGrpSpPr>
          <p:grpSpPr>
            <a:xfrm>
              <a:off x="6690432" y="3106585"/>
              <a:ext cx="1354233" cy="761309"/>
              <a:chOff x="5122025" y="525814"/>
              <a:chExt cx="2020976" cy="1136131"/>
            </a:xfrm>
          </p:grpSpPr>
          <p:sp>
            <p:nvSpPr>
              <p:cNvPr id="24" name="TextBox 25"/>
              <p:cNvSpPr txBox="1"/>
              <p:nvPr/>
            </p:nvSpPr>
            <p:spPr>
              <a:xfrm>
                <a:off x="5122026" y="1035300"/>
                <a:ext cx="2020975" cy="626645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>
                    <a:cs typeface="+mn-ea"/>
                    <a:sym typeface="+mn-lt"/>
                  </a:rPr>
                  <a:t>此部分内容作为文字排版占位显示</a:t>
                </a:r>
              </a:p>
            </p:txBody>
          </p:sp>
          <p:sp>
            <p:nvSpPr>
              <p:cNvPr id="25" name="Rectangle 26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BCBFA4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1297092" y="987574"/>
            <a:ext cx="3562934" cy="2119011"/>
            <a:chOff x="1313019" y="987573"/>
            <a:chExt cx="3562934" cy="2119011"/>
          </a:xfrm>
        </p:grpSpPr>
        <p:sp>
          <p:nvSpPr>
            <p:cNvPr id="4" name="Freeform: Shape 5"/>
            <p:cNvSpPr/>
            <p:nvPr/>
          </p:nvSpPr>
          <p:spPr>
            <a:xfrm>
              <a:off x="1589566" y="2368414"/>
              <a:ext cx="1007558" cy="529974"/>
            </a:xfrm>
            <a:custGeom>
              <a:avLst/>
              <a:gdLst>
                <a:gd name="connsiteX0" fmla="*/ 0 w 1887981"/>
                <a:gd name="connsiteY0" fmla="*/ 0 h 993074"/>
                <a:gd name="connsiteX1" fmla="*/ 1802581 w 1887981"/>
                <a:gd name="connsiteY1" fmla="*/ 0 h 993074"/>
                <a:gd name="connsiteX2" fmla="*/ 1855559 w 1887981"/>
                <a:gd name="connsiteY2" fmla="*/ 96773 h 993074"/>
                <a:gd name="connsiteX3" fmla="*/ 1750949 w 1887981"/>
                <a:gd name="connsiteY3" fmla="*/ 454478 h 993074"/>
                <a:gd name="connsiteX4" fmla="*/ 826344 w 1887981"/>
                <a:gd name="connsiteY4" fmla="*/ 960652 h 993074"/>
                <a:gd name="connsiteX5" fmla="*/ 468639 w 1887981"/>
                <a:gd name="connsiteY5" fmla="*/ 856042 h 993074"/>
                <a:gd name="connsiteX6" fmla="*/ 0 w 1887981"/>
                <a:gd name="connsiteY6" fmla="*/ 0 h 993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7981" h="993074">
                  <a:moveTo>
                    <a:pt x="0" y="0"/>
                  </a:moveTo>
                  <a:lnTo>
                    <a:pt x="1802581" y="0"/>
                  </a:lnTo>
                  <a:lnTo>
                    <a:pt x="1855559" y="96773"/>
                  </a:lnTo>
                  <a:cubicBezTo>
                    <a:pt x="1925450" y="224439"/>
                    <a:pt x="1878614" y="384588"/>
                    <a:pt x="1750949" y="454478"/>
                  </a:cubicBezTo>
                  <a:lnTo>
                    <a:pt x="826344" y="960652"/>
                  </a:lnTo>
                  <a:cubicBezTo>
                    <a:pt x="698679" y="1030543"/>
                    <a:pt x="538530" y="983707"/>
                    <a:pt x="468639" y="8560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76000" anchor="ctr" anchorCtr="0">
              <a:normAutofit/>
            </a:bodyPr>
            <a:lstStyle/>
            <a:p>
              <a:r>
                <a:rPr lang="en-US" altLang="zh-CN" sz="2400" b="1" dirty="0">
                  <a:cs typeface="+mn-ea"/>
                  <a:sym typeface="+mn-lt"/>
                </a:rPr>
                <a:t>1</a:t>
              </a:r>
            </a:p>
          </p:txBody>
        </p:sp>
        <p:sp>
          <p:nvSpPr>
            <p:cNvPr id="5" name="Freeform: Shape 4"/>
            <p:cNvSpPr/>
            <p:nvPr/>
          </p:nvSpPr>
          <p:spPr>
            <a:xfrm>
              <a:off x="1313019" y="1416534"/>
              <a:ext cx="1238530" cy="951880"/>
            </a:xfrm>
            <a:custGeom>
              <a:avLst/>
              <a:gdLst>
                <a:gd name="connsiteX0" fmla="*/ 1212492 w 2320780"/>
                <a:gd name="connsiteY0" fmla="*/ 1146 h 1783648"/>
                <a:gd name="connsiteX1" fmla="*/ 1419342 w 2320780"/>
                <a:gd name="connsiteY1" fmla="*/ 137033 h 1783648"/>
                <a:gd name="connsiteX2" fmla="*/ 2320780 w 2320780"/>
                <a:gd name="connsiteY2" fmla="*/ 1783648 h 1783648"/>
                <a:gd name="connsiteX3" fmla="*/ 518199 w 2320780"/>
                <a:gd name="connsiteY3" fmla="*/ 1783648 h 1783648"/>
                <a:gd name="connsiteX4" fmla="*/ 32422 w 2320780"/>
                <a:gd name="connsiteY4" fmla="*/ 896301 h 1783648"/>
                <a:gd name="connsiteX5" fmla="*/ 137032 w 2320780"/>
                <a:gd name="connsiteY5" fmla="*/ 538596 h 1783648"/>
                <a:gd name="connsiteX6" fmla="*/ 1061637 w 2320780"/>
                <a:gd name="connsiteY6" fmla="*/ 32422 h 1783648"/>
                <a:gd name="connsiteX7" fmla="*/ 1212492 w 2320780"/>
                <a:gd name="connsiteY7" fmla="*/ 1146 h 178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0780" h="1783648">
                  <a:moveTo>
                    <a:pt x="1212492" y="1146"/>
                  </a:moveTo>
                  <a:cubicBezTo>
                    <a:pt x="1296722" y="9025"/>
                    <a:pt x="1375661" y="57242"/>
                    <a:pt x="1419342" y="137033"/>
                  </a:cubicBezTo>
                  <a:lnTo>
                    <a:pt x="2320780" y="1783648"/>
                  </a:lnTo>
                  <a:lnTo>
                    <a:pt x="518199" y="1783648"/>
                  </a:lnTo>
                  <a:lnTo>
                    <a:pt x="32422" y="896301"/>
                  </a:lnTo>
                  <a:cubicBezTo>
                    <a:pt x="-37469" y="768636"/>
                    <a:pt x="9367" y="608486"/>
                    <a:pt x="137032" y="538596"/>
                  </a:cubicBezTo>
                  <a:lnTo>
                    <a:pt x="1061637" y="32422"/>
                  </a:lnTo>
                  <a:cubicBezTo>
                    <a:pt x="1109512" y="6213"/>
                    <a:pt x="1161954" y="-3581"/>
                    <a:pt x="1212492" y="1146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" name="Freeform: Shape 33"/>
            <p:cNvSpPr>
              <a:spLocks noChangeAspect="1"/>
            </p:cNvSpPr>
            <p:nvPr/>
          </p:nvSpPr>
          <p:spPr bwMode="auto">
            <a:xfrm>
              <a:off x="1686763" y="1778641"/>
              <a:ext cx="383039" cy="323695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0" name="TextBox 31"/>
            <p:cNvSpPr txBox="1"/>
            <p:nvPr/>
          </p:nvSpPr>
          <p:spPr>
            <a:xfrm>
              <a:off x="2924182" y="987573"/>
              <a:ext cx="1951771" cy="2119011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400" dirty="0">
                  <a:cs typeface="+mn-ea"/>
                  <a:sym typeface="+mn-lt"/>
                </a:rPr>
                <a:t>简单的做了几个页面，功能并不完整，存</a:t>
              </a:r>
              <a:r>
                <a:rPr lang="en-US" altLang="zh-CN" sz="1400" dirty="0">
                  <a:cs typeface="+mn-ea"/>
                  <a:sym typeface="+mn-lt"/>
                </a:rPr>
                <a:t>UI</a:t>
              </a:r>
              <a:r>
                <a:rPr lang="zh-CN" altLang="en-US" sz="1400" dirty="0">
                  <a:cs typeface="+mn-ea"/>
                  <a:sym typeface="+mn-lt"/>
                </a:rPr>
                <a:t>界面，旁边是页面结构</a:t>
              </a:r>
            </a:p>
          </p:txBody>
        </p:sp>
      </p:grpSp>
      <p:sp>
        <p:nvSpPr>
          <p:cNvPr id="32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BCBFA4"/>
                </a:solidFill>
                <a:latin typeface="+mn-lt"/>
                <a:ea typeface="+mn-ea"/>
                <a:cs typeface="+mn-ea"/>
                <a:sym typeface="+mn-lt"/>
              </a:rPr>
              <a:t>网站结构</a:t>
            </a:r>
            <a:endParaRPr lang="en-GB" altLang="zh-CN" sz="1800" dirty="0">
              <a:solidFill>
                <a:srgbClr val="BCBFA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08ED8C11-AB4F-4D49-3E6B-91473C98B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1856" y="0"/>
            <a:ext cx="275828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3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532714" y="406495"/>
            <a:ext cx="6631574" cy="3364843"/>
            <a:chOff x="735248" y="1207593"/>
            <a:chExt cx="8842098" cy="4486457"/>
          </a:xfrm>
        </p:grpSpPr>
        <p:grpSp>
          <p:nvGrpSpPr>
            <p:cNvPr id="13" name="组合 12"/>
            <p:cNvGrpSpPr/>
            <p:nvPr/>
          </p:nvGrpSpPr>
          <p:grpSpPr>
            <a:xfrm>
              <a:off x="4872824" y="1207593"/>
              <a:ext cx="4704522" cy="4486457"/>
              <a:chOff x="4872824" y="1207593"/>
              <a:chExt cx="4704522" cy="4486457"/>
            </a:xfrm>
          </p:grpSpPr>
          <p:sp>
            <p:nvSpPr>
              <p:cNvPr id="19" name="文本框 94"/>
              <p:cNvSpPr txBox="1"/>
              <p:nvPr/>
            </p:nvSpPr>
            <p:spPr>
              <a:xfrm>
                <a:off x="4978213" y="1207593"/>
                <a:ext cx="2897592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r>
                  <a:rPr lang="zh-CN" altLang="en-US" b="1" dirty="0">
                    <a:solidFill>
                      <a:schemeClr val="accent2"/>
                    </a:solidFill>
                    <a:cs typeface="+mn-ea"/>
                    <a:sym typeface="+mn-lt"/>
                  </a:rPr>
                  <a:t>主页部分</a:t>
                </a: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4872824" y="1598322"/>
                <a:ext cx="4704522" cy="4095728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这个页面是登录网站后的第一个页面，也是我们设计的主要部分，大致包括四个区域：</a:t>
                </a:r>
                <a:endParaRPr lang="en-US" altLang="zh-CN" sz="120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altLang="zh-CN" sz="120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1</a:t>
                </a:r>
                <a:r>
                  <a:rPr lang="zh-CN" altLang="en-US" sz="120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、最上栏，是一个页面导航，点击可以跳转页面，包括：主页、登录、注册、作品集</a:t>
                </a:r>
                <a:r>
                  <a:rPr lang="en-US" altLang="zh-CN" sz="120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……</a:t>
                </a:r>
              </a:p>
              <a:p>
                <a:pPr>
                  <a:lnSpc>
                    <a:spcPct val="120000"/>
                  </a:lnSpc>
                </a:pPr>
                <a:r>
                  <a:rPr lang="en-US" altLang="zh-CN" sz="120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2</a:t>
                </a:r>
                <a:r>
                  <a:rPr lang="zh-CN" altLang="en-US" sz="120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、然后是首页背景，两个按钮选择：探索、管理相册</a:t>
                </a:r>
                <a:endParaRPr lang="en-US" altLang="zh-CN" sz="120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altLang="zh-CN" sz="120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3</a:t>
                </a:r>
                <a:r>
                  <a:rPr lang="zh-CN" altLang="en-US" sz="120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、中间是一个其他页面的预览导航，包括推荐的咨询、网站上别人建立的优秀作品集</a:t>
                </a:r>
                <a:endParaRPr lang="en-US" altLang="zh-CN" sz="120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altLang="zh-CN" sz="120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4</a:t>
                </a:r>
                <a:r>
                  <a:rPr lang="zh-CN" altLang="en-US" sz="120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、最后是一个简单的介绍，随时可以更改，最下方提供几个可以选择的联系方式。</a:t>
                </a:r>
                <a:endParaRPr lang="en-US" altLang="zh-CN" sz="120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  <a:p>
                <a:pPr>
                  <a:lnSpc>
                    <a:spcPct val="120000"/>
                  </a:lnSpc>
                </a:pPr>
                <a:endParaRPr lang="zh-CN" altLang="en-US" sz="120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735248" y="2719547"/>
              <a:ext cx="2902014" cy="2974502"/>
              <a:chOff x="735248" y="2719547"/>
              <a:chExt cx="2902014" cy="2974502"/>
            </a:xfrm>
          </p:grpSpPr>
          <p:sp>
            <p:nvSpPr>
              <p:cNvPr id="15" name="文本框 90"/>
              <p:cNvSpPr txBox="1"/>
              <p:nvPr/>
            </p:nvSpPr>
            <p:spPr>
              <a:xfrm>
                <a:off x="735248" y="2719547"/>
                <a:ext cx="2902014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pPr algn="r"/>
                <a:r>
                  <a:rPr lang="zh-CN" altLang="en-US" b="1" dirty="0">
                    <a:solidFill>
                      <a:srgbClr val="AABEB5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735248" y="2996545"/>
                <a:ext cx="2902014" cy="604673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</a:br>
                <a:r>
                  <a:rPr lang="zh-CN" altLang="en-US" sz="105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  <p:sp>
            <p:nvSpPr>
              <p:cNvPr id="17" name="文本框 92"/>
              <p:cNvSpPr txBox="1"/>
              <p:nvPr/>
            </p:nvSpPr>
            <p:spPr>
              <a:xfrm>
                <a:off x="735248" y="4812378"/>
                <a:ext cx="2855562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pPr algn="r"/>
                <a:r>
                  <a:rPr lang="zh-CN" altLang="en-US" b="1" dirty="0">
                    <a:solidFill>
                      <a:schemeClr val="accent4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735248" y="5089376"/>
                <a:ext cx="2855562" cy="604673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</a:br>
                <a:r>
                  <a:rPr lang="zh-CN" altLang="en-US" sz="105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</p:grpSp>
      </p:grpSp>
      <p:sp>
        <p:nvSpPr>
          <p:cNvPr id="41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BCBFA4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BCBFA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2A5D30E-0256-432D-CEDA-A4EFB8ED4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621" y="4859"/>
            <a:ext cx="327349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4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43"/>
          <p:cNvGrpSpPr/>
          <p:nvPr/>
        </p:nvGrpSpPr>
        <p:grpSpPr>
          <a:xfrm>
            <a:off x="5364089" y="175642"/>
            <a:ext cx="3064423" cy="1295866"/>
            <a:chOff x="448294" y="3615514"/>
            <a:chExt cx="1845382" cy="500232"/>
          </a:xfrm>
        </p:grpSpPr>
        <p:sp>
          <p:nvSpPr>
            <p:cNvPr id="40" name="TextBox 44"/>
            <p:cNvSpPr txBox="1">
              <a:spLocks/>
            </p:cNvSpPr>
            <p:nvPr/>
          </p:nvSpPr>
          <p:spPr bwMode="auto">
            <a:xfrm>
              <a:off x="448294" y="3615514"/>
              <a:ext cx="1845382" cy="392546"/>
            </a:xfrm>
            <a:prstGeom prst="rect">
              <a:avLst/>
            </a:prstGeom>
          </p:spPr>
          <p:txBody>
            <a:bodyPr wrap="square" lIns="288000" tIns="0" rIns="0" bIns="0" anchor="ctr">
              <a:no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cs typeface="+mn-ea"/>
                  <a:sym typeface="+mn-lt"/>
                </a:rPr>
                <a:t>提供多种登录方式，给网站做简短的介绍，输入账号密码后点击按钮显示简单的交互信息</a:t>
              </a:r>
            </a:p>
          </p:txBody>
        </p:sp>
        <p:sp>
          <p:nvSpPr>
            <p:cNvPr id="41" name="TextBox 45"/>
            <p:cNvSpPr txBox="1">
              <a:spLocks/>
            </p:cNvSpPr>
            <p:nvPr/>
          </p:nvSpPr>
          <p:spPr bwMode="auto">
            <a:xfrm>
              <a:off x="665108" y="3919533"/>
              <a:ext cx="824394" cy="196213"/>
            </a:xfrm>
            <a:prstGeom prst="rect">
              <a:avLst/>
            </a:prstGeom>
          </p:spPr>
          <p:txBody>
            <a:bodyPr wrap="none" lIns="288000" tIns="0" rIns="0" bIns="0" anchor="ctr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>
                <a:spcBef>
                  <a:spcPct val="0"/>
                </a:spcBef>
                <a:defRPr/>
              </a:pPr>
              <a:endParaRPr lang="zh-CN" altLang="en-US" b="1" dirty="0">
                <a:solidFill>
                  <a:srgbClr val="AABEB5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5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BCBFA4"/>
                </a:solidFill>
                <a:latin typeface="+mn-lt"/>
                <a:ea typeface="+mn-ea"/>
                <a:cs typeface="+mn-ea"/>
                <a:sym typeface="+mn-lt"/>
              </a:rPr>
              <a:t>登录和注册界面</a:t>
            </a:r>
            <a:endParaRPr lang="en-GB" altLang="zh-CN" sz="1800" dirty="0">
              <a:solidFill>
                <a:srgbClr val="BCBFA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165A46-5D5C-C283-0742-B7C3EC1C5B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7" y="735546"/>
            <a:ext cx="5040560" cy="3100962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7B1B5910-80B7-0B56-4B60-8BCFF3C86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984" y="1779662"/>
            <a:ext cx="4570923" cy="299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32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2050554"/>
            <a:ext cx="1282139" cy="3429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861862" y="2050554"/>
            <a:ext cx="1282139" cy="3429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5688026" y="1707654"/>
            <a:ext cx="1028700" cy="1028700"/>
            <a:chOff x="5688026" y="1707654"/>
            <a:chExt cx="1028700" cy="1028700"/>
          </a:xfrm>
        </p:grpSpPr>
        <p:sp>
          <p:nvSpPr>
            <p:cNvPr id="10" name="Rectangle: Rounded Corners 9"/>
            <p:cNvSpPr/>
            <p:nvPr/>
          </p:nvSpPr>
          <p:spPr>
            <a:xfrm>
              <a:off x="5688026" y="1707654"/>
              <a:ext cx="1028700" cy="1028700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1005840" anchor="b">
              <a:normAutofit fontScale="250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chemeClr val="bg1"/>
                  </a:solidFill>
                  <a:cs typeface="+mn-ea"/>
                  <a:sym typeface="+mn-lt"/>
                </a:rPr>
                <a:t>标题</a:t>
              </a:r>
            </a:p>
          </p:txBody>
        </p:sp>
        <p:sp>
          <p:nvSpPr>
            <p:cNvPr id="14" name="Freeform: Shape 14"/>
            <p:cNvSpPr>
              <a:spLocks noChangeAspect="1"/>
            </p:cNvSpPr>
            <p:nvPr/>
          </p:nvSpPr>
          <p:spPr bwMode="auto">
            <a:xfrm>
              <a:off x="6048252" y="2048716"/>
              <a:ext cx="236931" cy="285790"/>
            </a:xfrm>
            <a:custGeom>
              <a:avLst/>
              <a:gdLst>
                <a:gd name="connsiteX0" fmla="*/ 97409 w 421152"/>
                <a:gd name="connsiteY0" fmla="*/ 433798 h 508000"/>
                <a:gd name="connsiteX1" fmla="*/ 80219 w 421152"/>
                <a:gd name="connsiteY1" fmla="*/ 450922 h 508000"/>
                <a:gd name="connsiteX2" fmla="*/ 97409 w 421152"/>
                <a:gd name="connsiteY2" fmla="*/ 465191 h 508000"/>
                <a:gd name="connsiteX3" fmla="*/ 312283 w 421152"/>
                <a:gd name="connsiteY3" fmla="*/ 465191 h 508000"/>
                <a:gd name="connsiteX4" fmla="*/ 326608 w 421152"/>
                <a:gd name="connsiteY4" fmla="*/ 450922 h 508000"/>
                <a:gd name="connsiteX5" fmla="*/ 312283 w 421152"/>
                <a:gd name="connsiteY5" fmla="*/ 433798 h 508000"/>
                <a:gd name="connsiteX6" fmla="*/ 97409 w 421152"/>
                <a:gd name="connsiteY6" fmla="*/ 433798 h 508000"/>
                <a:gd name="connsiteX7" fmla="*/ 51570 w 421152"/>
                <a:gd name="connsiteY7" fmla="*/ 333910 h 508000"/>
                <a:gd name="connsiteX8" fmla="*/ 25785 w 421152"/>
                <a:gd name="connsiteY8" fmla="*/ 362450 h 508000"/>
                <a:gd name="connsiteX9" fmla="*/ 25785 w 421152"/>
                <a:gd name="connsiteY9" fmla="*/ 419528 h 508000"/>
                <a:gd name="connsiteX10" fmla="*/ 42975 w 421152"/>
                <a:gd name="connsiteY10" fmla="*/ 419528 h 508000"/>
                <a:gd name="connsiteX11" fmla="*/ 42975 w 421152"/>
                <a:gd name="connsiteY11" fmla="*/ 396697 h 508000"/>
                <a:gd name="connsiteX12" fmla="*/ 68760 w 421152"/>
                <a:gd name="connsiteY12" fmla="*/ 371011 h 508000"/>
                <a:gd name="connsiteX13" fmla="*/ 352393 w 421152"/>
                <a:gd name="connsiteY13" fmla="*/ 371011 h 508000"/>
                <a:gd name="connsiteX14" fmla="*/ 375312 w 421152"/>
                <a:gd name="connsiteY14" fmla="*/ 396697 h 508000"/>
                <a:gd name="connsiteX15" fmla="*/ 375312 w 421152"/>
                <a:gd name="connsiteY15" fmla="*/ 419528 h 508000"/>
                <a:gd name="connsiteX16" fmla="*/ 383907 w 421152"/>
                <a:gd name="connsiteY16" fmla="*/ 419528 h 508000"/>
                <a:gd name="connsiteX17" fmla="*/ 395367 w 421152"/>
                <a:gd name="connsiteY17" fmla="*/ 388135 h 508000"/>
                <a:gd name="connsiteX18" fmla="*/ 395367 w 421152"/>
                <a:gd name="connsiteY18" fmla="*/ 362450 h 508000"/>
                <a:gd name="connsiteX19" fmla="*/ 369582 w 421152"/>
                <a:gd name="connsiteY19" fmla="*/ 333910 h 508000"/>
                <a:gd name="connsiteX20" fmla="*/ 51570 w 421152"/>
                <a:gd name="connsiteY20" fmla="*/ 333910 h 508000"/>
                <a:gd name="connsiteX21" fmla="*/ 108332 w 421152"/>
                <a:gd name="connsiteY21" fmla="*/ 133246 h 508000"/>
                <a:gd name="connsiteX22" fmla="*/ 323527 w 421152"/>
                <a:gd name="connsiteY22" fmla="*/ 133246 h 508000"/>
                <a:gd name="connsiteX23" fmla="*/ 337873 w 421152"/>
                <a:gd name="connsiteY23" fmla="*/ 147523 h 508000"/>
                <a:gd name="connsiteX24" fmla="*/ 323527 w 421152"/>
                <a:gd name="connsiteY24" fmla="*/ 161799 h 508000"/>
                <a:gd name="connsiteX25" fmla="*/ 108332 w 421152"/>
                <a:gd name="connsiteY25" fmla="*/ 161799 h 508000"/>
                <a:gd name="connsiteX26" fmla="*/ 93986 w 421152"/>
                <a:gd name="connsiteY26" fmla="*/ 147523 h 508000"/>
                <a:gd name="connsiteX27" fmla="*/ 108332 w 421152"/>
                <a:gd name="connsiteY27" fmla="*/ 133246 h 508000"/>
                <a:gd name="connsiteX28" fmla="*/ 68760 w 421152"/>
                <a:gd name="connsiteY28" fmla="*/ 79910 h 508000"/>
                <a:gd name="connsiteX29" fmla="*/ 40110 w 421152"/>
                <a:gd name="connsiteY29" fmla="*/ 108450 h 508000"/>
                <a:gd name="connsiteX30" fmla="*/ 40110 w 421152"/>
                <a:gd name="connsiteY30" fmla="*/ 205483 h 508000"/>
                <a:gd name="connsiteX31" fmla="*/ 68760 w 421152"/>
                <a:gd name="connsiteY31" fmla="*/ 236877 h 508000"/>
                <a:gd name="connsiteX32" fmla="*/ 346663 w 421152"/>
                <a:gd name="connsiteY32" fmla="*/ 236877 h 508000"/>
                <a:gd name="connsiteX33" fmla="*/ 378177 w 421152"/>
                <a:gd name="connsiteY33" fmla="*/ 205483 h 508000"/>
                <a:gd name="connsiteX34" fmla="*/ 378177 w 421152"/>
                <a:gd name="connsiteY34" fmla="*/ 108450 h 508000"/>
                <a:gd name="connsiteX35" fmla="*/ 346663 w 421152"/>
                <a:gd name="connsiteY35" fmla="*/ 79910 h 508000"/>
                <a:gd name="connsiteX36" fmla="*/ 68760 w 421152"/>
                <a:gd name="connsiteY36" fmla="*/ 79910 h 508000"/>
                <a:gd name="connsiteX37" fmla="*/ 83084 w 421152"/>
                <a:gd name="connsiteY37" fmla="*/ 0 h 508000"/>
                <a:gd name="connsiteX38" fmla="*/ 332338 w 421152"/>
                <a:gd name="connsiteY38" fmla="*/ 0 h 508000"/>
                <a:gd name="connsiteX39" fmla="*/ 386772 w 421152"/>
                <a:gd name="connsiteY39" fmla="*/ 19978 h 508000"/>
                <a:gd name="connsiteX40" fmla="*/ 398232 w 421152"/>
                <a:gd name="connsiteY40" fmla="*/ 28540 h 508000"/>
                <a:gd name="connsiteX41" fmla="*/ 421152 w 421152"/>
                <a:gd name="connsiteY41" fmla="*/ 77056 h 508000"/>
                <a:gd name="connsiteX42" fmla="*/ 421152 w 421152"/>
                <a:gd name="connsiteY42" fmla="*/ 413820 h 508000"/>
                <a:gd name="connsiteX43" fmla="*/ 398232 w 421152"/>
                <a:gd name="connsiteY43" fmla="*/ 442360 h 508000"/>
                <a:gd name="connsiteX44" fmla="*/ 375312 w 421152"/>
                <a:gd name="connsiteY44" fmla="*/ 442360 h 508000"/>
                <a:gd name="connsiteX45" fmla="*/ 375312 w 421152"/>
                <a:gd name="connsiteY45" fmla="*/ 476607 h 508000"/>
                <a:gd name="connsiteX46" fmla="*/ 343798 w 421152"/>
                <a:gd name="connsiteY46" fmla="*/ 508000 h 508000"/>
                <a:gd name="connsiteX47" fmla="*/ 71625 w 421152"/>
                <a:gd name="connsiteY47" fmla="*/ 508000 h 508000"/>
                <a:gd name="connsiteX48" fmla="*/ 42975 w 421152"/>
                <a:gd name="connsiteY48" fmla="*/ 476607 h 508000"/>
                <a:gd name="connsiteX49" fmla="*/ 42975 w 421152"/>
                <a:gd name="connsiteY49" fmla="*/ 442360 h 508000"/>
                <a:gd name="connsiteX50" fmla="*/ 20055 w 421152"/>
                <a:gd name="connsiteY50" fmla="*/ 442360 h 508000"/>
                <a:gd name="connsiteX51" fmla="*/ 0 w 421152"/>
                <a:gd name="connsiteY51" fmla="*/ 413820 h 508000"/>
                <a:gd name="connsiteX52" fmla="*/ 0 w 421152"/>
                <a:gd name="connsiteY52" fmla="*/ 77056 h 508000"/>
                <a:gd name="connsiteX53" fmla="*/ 22920 w 421152"/>
                <a:gd name="connsiteY53" fmla="*/ 25686 h 508000"/>
                <a:gd name="connsiteX54" fmla="*/ 28650 w 421152"/>
                <a:gd name="connsiteY54" fmla="*/ 19978 h 508000"/>
                <a:gd name="connsiteX55" fmla="*/ 83084 w 421152"/>
                <a:gd name="connsiteY55" fmla="*/ 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421152" h="508000">
                  <a:moveTo>
                    <a:pt x="97409" y="433798"/>
                  </a:moveTo>
                  <a:cubicBezTo>
                    <a:pt x="88814" y="433798"/>
                    <a:pt x="80219" y="442360"/>
                    <a:pt x="80219" y="450922"/>
                  </a:cubicBezTo>
                  <a:cubicBezTo>
                    <a:pt x="80219" y="459483"/>
                    <a:pt x="88814" y="465191"/>
                    <a:pt x="97409" y="465191"/>
                  </a:cubicBezTo>
                  <a:cubicBezTo>
                    <a:pt x="97409" y="465191"/>
                    <a:pt x="97409" y="465191"/>
                    <a:pt x="312283" y="465191"/>
                  </a:cubicBezTo>
                  <a:cubicBezTo>
                    <a:pt x="320878" y="465191"/>
                    <a:pt x="326608" y="459483"/>
                    <a:pt x="326608" y="450922"/>
                  </a:cubicBezTo>
                  <a:cubicBezTo>
                    <a:pt x="326608" y="442360"/>
                    <a:pt x="320878" y="433798"/>
                    <a:pt x="312283" y="433798"/>
                  </a:cubicBezTo>
                  <a:cubicBezTo>
                    <a:pt x="312283" y="433798"/>
                    <a:pt x="312283" y="433798"/>
                    <a:pt x="97409" y="433798"/>
                  </a:cubicBezTo>
                  <a:close/>
                  <a:moveTo>
                    <a:pt x="51570" y="333910"/>
                  </a:moveTo>
                  <a:cubicBezTo>
                    <a:pt x="37245" y="333910"/>
                    <a:pt x="25785" y="348180"/>
                    <a:pt x="25785" y="362450"/>
                  </a:cubicBezTo>
                  <a:cubicBezTo>
                    <a:pt x="25785" y="362450"/>
                    <a:pt x="25785" y="362450"/>
                    <a:pt x="25785" y="419528"/>
                  </a:cubicBezTo>
                  <a:cubicBezTo>
                    <a:pt x="25785" y="419528"/>
                    <a:pt x="25785" y="419528"/>
                    <a:pt x="42975" y="419528"/>
                  </a:cubicBezTo>
                  <a:cubicBezTo>
                    <a:pt x="42975" y="419528"/>
                    <a:pt x="42975" y="419528"/>
                    <a:pt x="42975" y="396697"/>
                  </a:cubicBezTo>
                  <a:cubicBezTo>
                    <a:pt x="42975" y="382427"/>
                    <a:pt x="54435" y="371011"/>
                    <a:pt x="68760" y="371011"/>
                  </a:cubicBezTo>
                  <a:cubicBezTo>
                    <a:pt x="68760" y="371011"/>
                    <a:pt x="68760" y="371011"/>
                    <a:pt x="352393" y="371011"/>
                  </a:cubicBezTo>
                  <a:cubicBezTo>
                    <a:pt x="363852" y="371011"/>
                    <a:pt x="375312" y="382427"/>
                    <a:pt x="375312" y="396697"/>
                  </a:cubicBezTo>
                  <a:cubicBezTo>
                    <a:pt x="375312" y="396697"/>
                    <a:pt x="375312" y="396697"/>
                    <a:pt x="375312" y="419528"/>
                  </a:cubicBezTo>
                  <a:cubicBezTo>
                    <a:pt x="375312" y="419528"/>
                    <a:pt x="375312" y="419528"/>
                    <a:pt x="383907" y="419528"/>
                  </a:cubicBezTo>
                  <a:cubicBezTo>
                    <a:pt x="389637" y="419528"/>
                    <a:pt x="395367" y="405259"/>
                    <a:pt x="395367" y="388135"/>
                  </a:cubicBezTo>
                  <a:lnTo>
                    <a:pt x="395367" y="362450"/>
                  </a:lnTo>
                  <a:cubicBezTo>
                    <a:pt x="395367" y="348180"/>
                    <a:pt x="383907" y="333910"/>
                    <a:pt x="369582" y="333910"/>
                  </a:cubicBezTo>
                  <a:cubicBezTo>
                    <a:pt x="369582" y="333910"/>
                    <a:pt x="369582" y="333910"/>
                    <a:pt x="51570" y="333910"/>
                  </a:cubicBezTo>
                  <a:close/>
                  <a:moveTo>
                    <a:pt x="108332" y="133246"/>
                  </a:moveTo>
                  <a:cubicBezTo>
                    <a:pt x="108332" y="133246"/>
                    <a:pt x="108332" y="133246"/>
                    <a:pt x="323527" y="133246"/>
                  </a:cubicBezTo>
                  <a:cubicBezTo>
                    <a:pt x="332135" y="133246"/>
                    <a:pt x="337873" y="138957"/>
                    <a:pt x="337873" y="147523"/>
                  </a:cubicBezTo>
                  <a:cubicBezTo>
                    <a:pt x="337873" y="156089"/>
                    <a:pt x="332135" y="161799"/>
                    <a:pt x="323527" y="161799"/>
                  </a:cubicBezTo>
                  <a:cubicBezTo>
                    <a:pt x="323527" y="161799"/>
                    <a:pt x="323527" y="161799"/>
                    <a:pt x="108332" y="161799"/>
                  </a:cubicBezTo>
                  <a:cubicBezTo>
                    <a:pt x="99725" y="161799"/>
                    <a:pt x="93986" y="156089"/>
                    <a:pt x="93986" y="147523"/>
                  </a:cubicBezTo>
                  <a:cubicBezTo>
                    <a:pt x="93986" y="138957"/>
                    <a:pt x="99725" y="133246"/>
                    <a:pt x="108332" y="133246"/>
                  </a:cubicBezTo>
                  <a:close/>
                  <a:moveTo>
                    <a:pt x="68760" y="79910"/>
                  </a:moveTo>
                  <a:cubicBezTo>
                    <a:pt x="51570" y="79910"/>
                    <a:pt x="40110" y="91326"/>
                    <a:pt x="40110" y="108450"/>
                  </a:cubicBezTo>
                  <a:lnTo>
                    <a:pt x="40110" y="205483"/>
                  </a:lnTo>
                  <a:cubicBezTo>
                    <a:pt x="40110" y="222607"/>
                    <a:pt x="51570" y="236877"/>
                    <a:pt x="68760" y="236877"/>
                  </a:cubicBezTo>
                  <a:cubicBezTo>
                    <a:pt x="68760" y="236877"/>
                    <a:pt x="68760" y="236877"/>
                    <a:pt x="346663" y="236877"/>
                  </a:cubicBezTo>
                  <a:cubicBezTo>
                    <a:pt x="363852" y="236877"/>
                    <a:pt x="378177" y="222607"/>
                    <a:pt x="378177" y="205483"/>
                  </a:cubicBezTo>
                  <a:cubicBezTo>
                    <a:pt x="378177" y="205483"/>
                    <a:pt x="378177" y="205483"/>
                    <a:pt x="378177" y="108450"/>
                  </a:cubicBezTo>
                  <a:cubicBezTo>
                    <a:pt x="378177" y="91326"/>
                    <a:pt x="363852" y="79910"/>
                    <a:pt x="346663" y="79910"/>
                  </a:cubicBezTo>
                  <a:cubicBezTo>
                    <a:pt x="346663" y="79910"/>
                    <a:pt x="346663" y="79910"/>
                    <a:pt x="68760" y="79910"/>
                  </a:cubicBezTo>
                  <a:close/>
                  <a:moveTo>
                    <a:pt x="83084" y="0"/>
                  </a:moveTo>
                  <a:cubicBezTo>
                    <a:pt x="83084" y="0"/>
                    <a:pt x="83084" y="0"/>
                    <a:pt x="332338" y="0"/>
                  </a:cubicBezTo>
                  <a:cubicBezTo>
                    <a:pt x="349528" y="0"/>
                    <a:pt x="375312" y="8562"/>
                    <a:pt x="386772" y="19978"/>
                  </a:cubicBezTo>
                  <a:cubicBezTo>
                    <a:pt x="386772" y="19978"/>
                    <a:pt x="386772" y="19978"/>
                    <a:pt x="398232" y="28540"/>
                  </a:cubicBezTo>
                  <a:cubicBezTo>
                    <a:pt x="409692" y="39955"/>
                    <a:pt x="421152" y="59933"/>
                    <a:pt x="421152" y="77056"/>
                  </a:cubicBezTo>
                  <a:cubicBezTo>
                    <a:pt x="421152" y="77056"/>
                    <a:pt x="421152" y="77056"/>
                    <a:pt x="421152" y="413820"/>
                  </a:cubicBezTo>
                  <a:cubicBezTo>
                    <a:pt x="421152" y="428090"/>
                    <a:pt x="409692" y="442360"/>
                    <a:pt x="398232" y="442360"/>
                  </a:cubicBezTo>
                  <a:cubicBezTo>
                    <a:pt x="398232" y="442360"/>
                    <a:pt x="398232" y="442360"/>
                    <a:pt x="375312" y="442360"/>
                  </a:cubicBezTo>
                  <a:cubicBezTo>
                    <a:pt x="375312" y="442360"/>
                    <a:pt x="375312" y="442360"/>
                    <a:pt x="375312" y="476607"/>
                  </a:cubicBezTo>
                  <a:cubicBezTo>
                    <a:pt x="375312" y="493731"/>
                    <a:pt x="360987" y="508000"/>
                    <a:pt x="343798" y="508000"/>
                  </a:cubicBezTo>
                  <a:cubicBezTo>
                    <a:pt x="343798" y="508000"/>
                    <a:pt x="343798" y="508000"/>
                    <a:pt x="71625" y="508000"/>
                  </a:cubicBezTo>
                  <a:cubicBezTo>
                    <a:pt x="54435" y="508000"/>
                    <a:pt x="42975" y="493731"/>
                    <a:pt x="42975" y="476607"/>
                  </a:cubicBezTo>
                  <a:cubicBezTo>
                    <a:pt x="42975" y="476607"/>
                    <a:pt x="42975" y="476607"/>
                    <a:pt x="42975" y="442360"/>
                  </a:cubicBezTo>
                  <a:cubicBezTo>
                    <a:pt x="42975" y="442360"/>
                    <a:pt x="42975" y="442360"/>
                    <a:pt x="20055" y="442360"/>
                  </a:cubicBezTo>
                  <a:cubicBezTo>
                    <a:pt x="8595" y="442360"/>
                    <a:pt x="0" y="428090"/>
                    <a:pt x="0" y="413820"/>
                  </a:cubicBezTo>
                  <a:cubicBezTo>
                    <a:pt x="0" y="413820"/>
                    <a:pt x="0" y="413820"/>
                    <a:pt x="0" y="77056"/>
                  </a:cubicBezTo>
                  <a:cubicBezTo>
                    <a:pt x="0" y="59933"/>
                    <a:pt x="11460" y="37101"/>
                    <a:pt x="22920" y="25686"/>
                  </a:cubicBezTo>
                  <a:cubicBezTo>
                    <a:pt x="22920" y="25686"/>
                    <a:pt x="22920" y="25686"/>
                    <a:pt x="28650" y="19978"/>
                  </a:cubicBezTo>
                  <a:cubicBezTo>
                    <a:pt x="42975" y="8562"/>
                    <a:pt x="65895" y="0"/>
                    <a:pt x="830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601108" y="1707654"/>
            <a:ext cx="1028700" cy="1028700"/>
            <a:chOff x="4601108" y="1707654"/>
            <a:chExt cx="1028700" cy="1028700"/>
          </a:xfrm>
        </p:grpSpPr>
        <p:sp>
          <p:nvSpPr>
            <p:cNvPr id="9" name="Rectangle: Rounded Corners 8"/>
            <p:cNvSpPr/>
            <p:nvPr/>
          </p:nvSpPr>
          <p:spPr>
            <a:xfrm>
              <a:off x="4601108" y="1707654"/>
              <a:ext cx="1028700" cy="1028700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1005840" anchor="b">
              <a:normAutofit fontScale="25000" lnSpcReduction="20000"/>
            </a:bodyPr>
            <a:lstStyle/>
            <a:p>
              <a:pPr algn="ctr"/>
              <a:endParaRPr lang="zh-CN" altLang="en-US" sz="3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: Shape 16"/>
            <p:cNvSpPr>
              <a:spLocks noChangeAspect="1"/>
            </p:cNvSpPr>
            <p:nvPr/>
          </p:nvSpPr>
          <p:spPr bwMode="auto">
            <a:xfrm>
              <a:off x="5008949" y="2048716"/>
              <a:ext cx="213020" cy="285790"/>
            </a:xfrm>
            <a:custGeom>
              <a:avLst/>
              <a:gdLst>
                <a:gd name="T0" fmla="*/ 0 w 1224"/>
                <a:gd name="T1" fmla="*/ 0 h 1643"/>
                <a:gd name="T2" fmla="*/ 0 w 1224"/>
                <a:gd name="T3" fmla="*/ 1643 h 1643"/>
                <a:gd name="T4" fmla="*/ 1224 w 1224"/>
                <a:gd name="T5" fmla="*/ 1643 h 1643"/>
                <a:gd name="T6" fmla="*/ 1224 w 1224"/>
                <a:gd name="T7" fmla="*/ 0 h 1643"/>
                <a:gd name="T8" fmla="*/ 0 w 1224"/>
                <a:gd name="T9" fmla="*/ 0 h 1643"/>
                <a:gd name="T10" fmla="*/ 1126 w 1224"/>
                <a:gd name="T11" fmla="*/ 1515 h 1643"/>
                <a:gd name="T12" fmla="*/ 98 w 1224"/>
                <a:gd name="T13" fmla="*/ 1515 h 1643"/>
                <a:gd name="T14" fmla="*/ 98 w 1224"/>
                <a:gd name="T15" fmla="*/ 935 h 1643"/>
                <a:gd name="T16" fmla="*/ 1126 w 1224"/>
                <a:gd name="T17" fmla="*/ 935 h 1643"/>
                <a:gd name="T18" fmla="*/ 1126 w 1224"/>
                <a:gd name="T19" fmla="*/ 1515 h 1643"/>
                <a:gd name="T20" fmla="*/ 1126 w 1224"/>
                <a:gd name="T21" fmla="*/ 838 h 1643"/>
                <a:gd name="T22" fmla="*/ 98 w 1224"/>
                <a:gd name="T23" fmla="*/ 838 h 1643"/>
                <a:gd name="T24" fmla="*/ 98 w 1224"/>
                <a:gd name="T25" fmla="*/ 258 h 1643"/>
                <a:gd name="T26" fmla="*/ 1126 w 1224"/>
                <a:gd name="T27" fmla="*/ 258 h 1643"/>
                <a:gd name="T28" fmla="*/ 1126 w 1224"/>
                <a:gd name="T29" fmla="*/ 838 h 1643"/>
                <a:gd name="T30" fmla="*/ 1113 w 1224"/>
                <a:gd name="T31" fmla="*/ 164 h 1643"/>
                <a:gd name="T32" fmla="*/ 1080 w 1224"/>
                <a:gd name="T33" fmla="*/ 178 h 1643"/>
                <a:gd name="T34" fmla="*/ 1045 w 1224"/>
                <a:gd name="T35" fmla="*/ 164 h 1643"/>
                <a:gd name="T36" fmla="*/ 1031 w 1224"/>
                <a:gd name="T37" fmla="*/ 129 h 1643"/>
                <a:gd name="T38" fmla="*/ 1045 w 1224"/>
                <a:gd name="T39" fmla="*/ 96 h 1643"/>
                <a:gd name="T40" fmla="*/ 1080 w 1224"/>
                <a:gd name="T41" fmla="*/ 82 h 1643"/>
                <a:gd name="T42" fmla="*/ 1113 w 1224"/>
                <a:gd name="T43" fmla="*/ 96 h 1643"/>
                <a:gd name="T44" fmla="*/ 1126 w 1224"/>
                <a:gd name="T45" fmla="*/ 129 h 1643"/>
                <a:gd name="T46" fmla="*/ 1113 w 1224"/>
                <a:gd name="T47" fmla="*/ 164 h 1643"/>
                <a:gd name="T48" fmla="*/ 1063 w 1224"/>
                <a:gd name="T49" fmla="*/ 323 h 1643"/>
                <a:gd name="T50" fmla="*/ 161 w 1224"/>
                <a:gd name="T51" fmla="*/ 323 h 1643"/>
                <a:gd name="T52" fmla="*/ 161 w 1224"/>
                <a:gd name="T53" fmla="*/ 775 h 1643"/>
                <a:gd name="T54" fmla="*/ 1063 w 1224"/>
                <a:gd name="T55" fmla="*/ 775 h 1643"/>
                <a:gd name="T56" fmla="*/ 1063 w 1224"/>
                <a:gd name="T57" fmla="*/ 323 h 1643"/>
                <a:gd name="T58" fmla="*/ 773 w 1224"/>
                <a:gd name="T59" fmla="*/ 581 h 1643"/>
                <a:gd name="T60" fmla="*/ 763 w 1224"/>
                <a:gd name="T61" fmla="*/ 604 h 1643"/>
                <a:gd name="T62" fmla="*/ 740 w 1224"/>
                <a:gd name="T63" fmla="*/ 614 h 1643"/>
                <a:gd name="T64" fmla="*/ 484 w 1224"/>
                <a:gd name="T65" fmla="*/ 614 h 1643"/>
                <a:gd name="T66" fmla="*/ 461 w 1224"/>
                <a:gd name="T67" fmla="*/ 604 h 1643"/>
                <a:gd name="T68" fmla="*/ 451 w 1224"/>
                <a:gd name="T69" fmla="*/ 581 h 1643"/>
                <a:gd name="T70" fmla="*/ 451 w 1224"/>
                <a:gd name="T71" fmla="*/ 451 h 1643"/>
                <a:gd name="T72" fmla="*/ 461 w 1224"/>
                <a:gd name="T73" fmla="*/ 428 h 1643"/>
                <a:gd name="T74" fmla="*/ 484 w 1224"/>
                <a:gd name="T75" fmla="*/ 419 h 1643"/>
                <a:gd name="T76" fmla="*/ 740 w 1224"/>
                <a:gd name="T77" fmla="*/ 419 h 1643"/>
                <a:gd name="T78" fmla="*/ 763 w 1224"/>
                <a:gd name="T79" fmla="*/ 428 h 1643"/>
                <a:gd name="T80" fmla="*/ 773 w 1224"/>
                <a:gd name="T81" fmla="*/ 451 h 1643"/>
                <a:gd name="T82" fmla="*/ 773 w 1224"/>
                <a:gd name="T83" fmla="*/ 581 h 1643"/>
                <a:gd name="T84" fmla="*/ 1063 w 1224"/>
                <a:gd name="T85" fmla="*/ 1000 h 1643"/>
                <a:gd name="T86" fmla="*/ 161 w 1224"/>
                <a:gd name="T87" fmla="*/ 1000 h 1643"/>
                <a:gd name="T88" fmla="*/ 161 w 1224"/>
                <a:gd name="T89" fmla="*/ 1450 h 1643"/>
                <a:gd name="T90" fmla="*/ 1063 w 1224"/>
                <a:gd name="T91" fmla="*/ 1450 h 1643"/>
                <a:gd name="T92" fmla="*/ 1063 w 1224"/>
                <a:gd name="T93" fmla="*/ 1000 h 1643"/>
                <a:gd name="T94" fmla="*/ 773 w 1224"/>
                <a:gd name="T95" fmla="*/ 1257 h 1643"/>
                <a:gd name="T96" fmla="*/ 763 w 1224"/>
                <a:gd name="T97" fmla="*/ 1279 h 1643"/>
                <a:gd name="T98" fmla="*/ 740 w 1224"/>
                <a:gd name="T99" fmla="*/ 1289 h 1643"/>
                <a:gd name="T100" fmla="*/ 484 w 1224"/>
                <a:gd name="T101" fmla="*/ 1289 h 1643"/>
                <a:gd name="T102" fmla="*/ 461 w 1224"/>
                <a:gd name="T103" fmla="*/ 1279 h 1643"/>
                <a:gd name="T104" fmla="*/ 451 w 1224"/>
                <a:gd name="T105" fmla="*/ 1257 h 1643"/>
                <a:gd name="T106" fmla="*/ 451 w 1224"/>
                <a:gd name="T107" fmla="*/ 1128 h 1643"/>
                <a:gd name="T108" fmla="*/ 461 w 1224"/>
                <a:gd name="T109" fmla="*/ 1105 h 1643"/>
                <a:gd name="T110" fmla="*/ 484 w 1224"/>
                <a:gd name="T111" fmla="*/ 1096 h 1643"/>
                <a:gd name="T112" fmla="*/ 740 w 1224"/>
                <a:gd name="T113" fmla="*/ 1096 h 1643"/>
                <a:gd name="T114" fmla="*/ 763 w 1224"/>
                <a:gd name="T115" fmla="*/ 1105 h 1643"/>
                <a:gd name="T116" fmla="*/ 773 w 1224"/>
                <a:gd name="T117" fmla="*/ 1128 h 1643"/>
                <a:gd name="T118" fmla="*/ 773 w 1224"/>
                <a:gd name="T119" fmla="*/ 1257 h 1643"/>
                <a:gd name="T120" fmla="*/ 773 w 1224"/>
                <a:gd name="T121" fmla="*/ 1257 h 1643"/>
                <a:gd name="T122" fmla="*/ 773 w 1224"/>
                <a:gd name="T123" fmla="*/ 1257 h 1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24" h="1643">
                  <a:moveTo>
                    <a:pt x="0" y="0"/>
                  </a:moveTo>
                  <a:cubicBezTo>
                    <a:pt x="0" y="1643"/>
                    <a:pt x="0" y="1643"/>
                    <a:pt x="0" y="1643"/>
                  </a:cubicBezTo>
                  <a:cubicBezTo>
                    <a:pt x="1224" y="1643"/>
                    <a:pt x="1224" y="1643"/>
                    <a:pt x="1224" y="1643"/>
                  </a:cubicBezTo>
                  <a:cubicBezTo>
                    <a:pt x="1224" y="0"/>
                    <a:pt x="1224" y="0"/>
                    <a:pt x="1224" y="0"/>
                  </a:cubicBezTo>
                  <a:lnTo>
                    <a:pt x="0" y="0"/>
                  </a:lnTo>
                  <a:close/>
                  <a:moveTo>
                    <a:pt x="1126" y="1515"/>
                  </a:moveTo>
                  <a:cubicBezTo>
                    <a:pt x="98" y="1515"/>
                    <a:pt x="98" y="1515"/>
                    <a:pt x="98" y="1515"/>
                  </a:cubicBezTo>
                  <a:cubicBezTo>
                    <a:pt x="98" y="935"/>
                    <a:pt x="98" y="935"/>
                    <a:pt x="98" y="935"/>
                  </a:cubicBezTo>
                  <a:cubicBezTo>
                    <a:pt x="1126" y="935"/>
                    <a:pt x="1126" y="935"/>
                    <a:pt x="1126" y="935"/>
                  </a:cubicBezTo>
                  <a:lnTo>
                    <a:pt x="1126" y="1515"/>
                  </a:lnTo>
                  <a:close/>
                  <a:moveTo>
                    <a:pt x="1126" y="838"/>
                  </a:moveTo>
                  <a:cubicBezTo>
                    <a:pt x="98" y="838"/>
                    <a:pt x="98" y="838"/>
                    <a:pt x="98" y="838"/>
                  </a:cubicBezTo>
                  <a:cubicBezTo>
                    <a:pt x="98" y="258"/>
                    <a:pt x="98" y="258"/>
                    <a:pt x="98" y="258"/>
                  </a:cubicBezTo>
                  <a:cubicBezTo>
                    <a:pt x="1126" y="258"/>
                    <a:pt x="1126" y="258"/>
                    <a:pt x="1126" y="258"/>
                  </a:cubicBezTo>
                  <a:lnTo>
                    <a:pt x="1126" y="838"/>
                  </a:lnTo>
                  <a:close/>
                  <a:moveTo>
                    <a:pt x="1113" y="164"/>
                  </a:moveTo>
                  <a:cubicBezTo>
                    <a:pt x="1104" y="173"/>
                    <a:pt x="1093" y="178"/>
                    <a:pt x="1080" y="178"/>
                  </a:cubicBezTo>
                  <a:cubicBezTo>
                    <a:pt x="1066" y="178"/>
                    <a:pt x="1055" y="173"/>
                    <a:pt x="1045" y="164"/>
                  </a:cubicBezTo>
                  <a:cubicBezTo>
                    <a:pt x="1036" y="154"/>
                    <a:pt x="1031" y="142"/>
                    <a:pt x="1031" y="129"/>
                  </a:cubicBezTo>
                  <a:cubicBezTo>
                    <a:pt x="1031" y="116"/>
                    <a:pt x="1036" y="105"/>
                    <a:pt x="1045" y="96"/>
                  </a:cubicBezTo>
                  <a:cubicBezTo>
                    <a:pt x="1055" y="87"/>
                    <a:pt x="1066" y="82"/>
                    <a:pt x="1080" y="82"/>
                  </a:cubicBezTo>
                  <a:cubicBezTo>
                    <a:pt x="1093" y="82"/>
                    <a:pt x="1104" y="87"/>
                    <a:pt x="1113" y="96"/>
                  </a:cubicBezTo>
                  <a:cubicBezTo>
                    <a:pt x="1122" y="105"/>
                    <a:pt x="1126" y="116"/>
                    <a:pt x="1126" y="129"/>
                  </a:cubicBezTo>
                  <a:cubicBezTo>
                    <a:pt x="1126" y="142"/>
                    <a:pt x="1122" y="154"/>
                    <a:pt x="1113" y="164"/>
                  </a:cubicBezTo>
                  <a:close/>
                  <a:moveTo>
                    <a:pt x="1063" y="323"/>
                  </a:moveTo>
                  <a:cubicBezTo>
                    <a:pt x="161" y="323"/>
                    <a:pt x="161" y="323"/>
                    <a:pt x="161" y="323"/>
                  </a:cubicBezTo>
                  <a:cubicBezTo>
                    <a:pt x="161" y="775"/>
                    <a:pt x="161" y="775"/>
                    <a:pt x="161" y="775"/>
                  </a:cubicBezTo>
                  <a:cubicBezTo>
                    <a:pt x="1063" y="775"/>
                    <a:pt x="1063" y="775"/>
                    <a:pt x="1063" y="775"/>
                  </a:cubicBezTo>
                  <a:lnTo>
                    <a:pt x="1063" y="323"/>
                  </a:lnTo>
                  <a:close/>
                  <a:moveTo>
                    <a:pt x="773" y="581"/>
                  </a:moveTo>
                  <a:cubicBezTo>
                    <a:pt x="773" y="590"/>
                    <a:pt x="769" y="598"/>
                    <a:pt x="763" y="604"/>
                  </a:cubicBezTo>
                  <a:cubicBezTo>
                    <a:pt x="757" y="611"/>
                    <a:pt x="749" y="614"/>
                    <a:pt x="740" y="614"/>
                  </a:cubicBezTo>
                  <a:cubicBezTo>
                    <a:pt x="484" y="614"/>
                    <a:pt x="484" y="614"/>
                    <a:pt x="484" y="614"/>
                  </a:cubicBezTo>
                  <a:cubicBezTo>
                    <a:pt x="475" y="614"/>
                    <a:pt x="467" y="611"/>
                    <a:pt x="461" y="604"/>
                  </a:cubicBezTo>
                  <a:cubicBezTo>
                    <a:pt x="455" y="598"/>
                    <a:pt x="451" y="590"/>
                    <a:pt x="451" y="581"/>
                  </a:cubicBezTo>
                  <a:cubicBezTo>
                    <a:pt x="451" y="451"/>
                    <a:pt x="451" y="451"/>
                    <a:pt x="451" y="451"/>
                  </a:cubicBezTo>
                  <a:cubicBezTo>
                    <a:pt x="451" y="442"/>
                    <a:pt x="455" y="435"/>
                    <a:pt x="461" y="428"/>
                  </a:cubicBezTo>
                  <a:cubicBezTo>
                    <a:pt x="467" y="422"/>
                    <a:pt x="475" y="419"/>
                    <a:pt x="484" y="419"/>
                  </a:cubicBezTo>
                  <a:cubicBezTo>
                    <a:pt x="740" y="419"/>
                    <a:pt x="740" y="419"/>
                    <a:pt x="740" y="419"/>
                  </a:cubicBezTo>
                  <a:cubicBezTo>
                    <a:pt x="749" y="419"/>
                    <a:pt x="757" y="422"/>
                    <a:pt x="763" y="428"/>
                  </a:cubicBezTo>
                  <a:cubicBezTo>
                    <a:pt x="769" y="435"/>
                    <a:pt x="773" y="442"/>
                    <a:pt x="773" y="451"/>
                  </a:cubicBezTo>
                  <a:lnTo>
                    <a:pt x="773" y="581"/>
                  </a:lnTo>
                  <a:close/>
                  <a:moveTo>
                    <a:pt x="1063" y="1000"/>
                  </a:moveTo>
                  <a:cubicBezTo>
                    <a:pt x="161" y="1000"/>
                    <a:pt x="161" y="1000"/>
                    <a:pt x="161" y="1000"/>
                  </a:cubicBezTo>
                  <a:cubicBezTo>
                    <a:pt x="161" y="1450"/>
                    <a:pt x="161" y="1450"/>
                    <a:pt x="161" y="1450"/>
                  </a:cubicBezTo>
                  <a:cubicBezTo>
                    <a:pt x="1063" y="1450"/>
                    <a:pt x="1063" y="1450"/>
                    <a:pt x="1063" y="1450"/>
                  </a:cubicBezTo>
                  <a:lnTo>
                    <a:pt x="1063" y="1000"/>
                  </a:lnTo>
                  <a:close/>
                  <a:moveTo>
                    <a:pt x="773" y="1257"/>
                  </a:moveTo>
                  <a:cubicBezTo>
                    <a:pt x="773" y="1265"/>
                    <a:pt x="769" y="1273"/>
                    <a:pt x="763" y="1279"/>
                  </a:cubicBezTo>
                  <a:cubicBezTo>
                    <a:pt x="757" y="1286"/>
                    <a:pt x="749" y="1289"/>
                    <a:pt x="740" y="1289"/>
                  </a:cubicBezTo>
                  <a:cubicBezTo>
                    <a:pt x="484" y="1289"/>
                    <a:pt x="484" y="1289"/>
                    <a:pt x="484" y="1289"/>
                  </a:cubicBezTo>
                  <a:cubicBezTo>
                    <a:pt x="475" y="1289"/>
                    <a:pt x="467" y="1286"/>
                    <a:pt x="461" y="1279"/>
                  </a:cubicBezTo>
                  <a:cubicBezTo>
                    <a:pt x="455" y="1273"/>
                    <a:pt x="451" y="1265"/>
                    <a:pt x="451" y="1257"/>
                  </a:cubicBezTo>
                  <a:cubicBezTo>
                    <a:pt x="451" y="1128"/>
                    <a:pt x="451" y="1128"/>
                    <a:pt x="451" y="1128"/>
                  </a:cubicBezTo>
                  <a:cubicBezTo>
                    <a:pt x="451" y="1119"/>
                    <a:pt x="455" y="1112"/>
                    <a:pt x="461" y="1105"/>
                  </a:cubicBezTo>
                  <a:cubicBezTo>
                    <a:pt x="467" y="1099"/>
                    <a:pt x="475" y="1096"/>
                    <a:pt x="484" y="1096"/>
                  </a:cubicBezTo>
                  <a:cubicBezTo>
                    <a:pt x="740" y="1096"/>
                    <a:pt x="740" y="1096"/>
                    <a:pt x="740" y="1096"/>
                  </a:cubicBezTo>
                  <a:cubicBezTo>
                    <a:pt x="749" y="1096"/>
                    <a:pt x="757" y="1099"/>
                    <a:pt x="763" y="1105"/>
                  </a:cubicBezTo>
                  <a:cubicBezTo>
                    <a:pt x="769" y="1112"/>
                    <a:pt x="773" y="1119"/>
                    <a:pt x="773" y="1128"/>
                  </a:cubicBezTo>
                  <a:lnTo>
                    <a:pt x="773" y="1257"/>
                  </a:lnTo>
                  <a:close/>
                  <a:moveTo>
                    <a:pt x="773" y="1257"/>
                  </a:moveTo>
                  <a:cubicBezTo>
                    <a:pt x="773" y="1257"/>
                    <a:pt x="773" y="1257"/>
                    <a:pt x="773" y="125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774944" y="1707654"/>
            <a:ext cx="1028700" cy="1028700"/>
            <a:chOff x="6774944" y="1707654"/>
            <a:chExt cx="1028700" cy="1028700"/>
          </a:xfrm>
        </p:grpSpPr>
        <p:sp>
          <p:nvSpPr>
            <p:cNvPr id="11" name="Rectangle: Rounded Corners 10"/>
            <p:cNvSpPr/>
            <p:nvPr/>
          </p:nvSpPr>
          <p:spPr>
            <a:xfrm>
              <a:off x="6774944" y="1707654"/>
              <a:ext cx="1028700" cy="1028700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1005840" anchor="b">
              <a:normAutofit fontScale="25000" lnSpcReduction="20000"/>
            </a:bodyPr>
            <a:lstStyle/>
            <a:p>
              <a:pPr algn="ctr"/>
              <a:r>
                <a:rPr lang="zh-CN" altLang="en-US" sz="3200" dirty="0">
                  <a:solidFill>
                    <a:schemeClr val="bg1"/>
                  </a:solidFill>
                  <a:cs typeface="+mn-ea"/>
                  <a:sym typeface="+mn-lt"/>
                </a:rPr>
                <a:t>标题</a:t>
              </a:r>
            </a:p>
          </p:txBody>
        </p:sp>
        <p:sp>
          <p:nvSpPr>
            <p:cNvPr id="18" name="Freeform: Shape 18"/>
            <p:cNvSpPr>
              <a:spLocks noChangeAspect="1"/>
            </p:cNvSpPr>
            <p:nvPr/>
          </p:nvSpPr>
          <p:spPr bwMode="auto">
            <a:xfrm>
              <a:off x="7173825" y="2048716"/>
              <a:ext cx="230937" cy="285790"/>
            </a:xfrm>
            <a:custGeom>
              <a:avLst/>
              <a:gdLst>
                <a:gd name="connsiteX0" fmla="*/ 206056 w 410498"/>
                <a:gd name="connsiteY0" fmla="*/ 251527 h 508000"/>
                <a:gd name="connsiteX1" fmla="*/ 216200 w 410498"/>
                <a:gd name="connsiteY1" fmla="*/ 253219 h 508000"/>
                <a:gd name="connsiteX2" fmla="*/ 211128 w 410498"/>
                <a:gd name="connsiteY2" fmla="*/ 283675 h 508000"/>
                <a:gd name="connsiteX3" fmla="*/ 184078 w 410498"/>
                <a:gd name="connsiteY3" fmla="*/ 315822 h 508000"/>
                <a:gd name="connsiteX4" fmla="*/ 168862 w 410498"/>
                <a:gd name="connsiteY4" fmla="*/ 297210 h 508000"/>
                <a:gd name="connsiteX5" fmla="*/ 206056 w 410498"/>
                <a:gd name="connsiteY5" fmla="*/ 251527 h 508000"/>
                <a:gd name="connsiteX6" fmla="*/ 206094 w 410498"/>
                <a:gd name="connsiteY6" fmla="*/ 175521 h 508000"/>
                <a:gd name="connsiteX7" fmla="*/ 87843 w 410498"/>
                <a:gd name="connsiteY7" fmla="*/ 295349 h 508000"/>
                <a:gd name="connsiteX8" fmla="*/ 185822 w 410498"/>
                <a:gd name="connsiteY8" fmla="*/ 394924 h 508000"/>
                <a:gd name="connsiteX9" fmla="*/ 244947 w 410498"/>
                <a:gd name="connsiteY9" fmla="*/ 383110 h 508000"/>
                <a:gd name="connsiteX10" fmla="*/ 238190 w 410498"/>
                <a:gd name="connsiteY10" fmla="*/ 364545 h 508000"/>
                <a:gd name="connsiteX11" fmla="*/ 192579 w 410498"/>
                <a:gd name="connsiteY11" fmla="*/ 374671 h 508000"/>
                <a:gd name="connsiteX12" fmla="*/ 111493 w 410498"/>
                <a:gd name="connsiteY12" fmla="*/ 291974 h 508000"/>
                <a:gd name="connsiteX13" fmla="*/ 202715 w 410498"/>
                <a:gd name="connsiteY13" fmla="*/ 194086 h 508000"/>
                <a:gd name="connsiteX14" fmla="*/ 278733 w 410498"/>
                <a:gd name="connsiteY14" fmla="*/ 266658 h 508000"/>
                <a:gd name="connsiteX15" fmla="*/ 246637 w 410498"/>
                <a:gd name="connsiteY15" fmla="*/ 320665 h 508000"/>
                <a:gd name="connsiteX16" fmla="*/ 239879 w 410498"/>
                <a:gd name="connsiteY16" fmla="*/ 293661 h 508000"/>
                <a:gd name="connsiteX17" fmla="*/ 248326 w 410498"/>
                <a:gd name="connsiteY17" fmla="*/ 234591 h 508000"/>
                <a:gd name="connsiteX18" fmla="*/ 211162 w 410498"/>
                <a:gd name="connsiteY18" fmla="*/ 226153 h 508000"/>
                <a:gd name="connsiteX19" fmla="*/ 136833 w 410498"/>
                <a:gd name="connsiteY19" fmla="*/ 300412 h 508000"/>
                <a:gd name="connsiteX20" fmla="*/ 172308 w 410498"/>
                <a:gd name="connsiteY20" fmla="*/ 340917 h 508000"/>
                <a:gd name="connsiteX21" fmla="*/ 212851 w 410498"/>
                <a:gd name="connsiteY21" fmla="*/ 317289 h 508000"/>
                <a:gd name="connsiteX22" fmla="*/ 214540 w 410498"/>
                <a:gd name="connsiteY22" fmla="*/ 317289 h 508000"/>
                <a:gd name="connsiteX23" fmla="*/ 241569 w 410498"/>
                <a:gd name="connsiteY23" fmla="*/ 340917 h 508000"/>
                <a:gd name="connsiteX24" fmla="*/ 300694 w 410498"/>
                <a:gd name="connsiteY24" fmla="*/ 266658 h 508000"/>
                <a:gd name="connsiteX25" fmla="*/ 206094 w 410498"/>
                <a:gd name="connsiteY25" fmla="*/ 175521 h 508000"/>
                <a:gd name="connsiteX26" fmla="*/ 59125 w 410498"/>
                <a:gd name="connsiteY26" fmla="*/ 21940 h 508000"/>
                <a:gd name="connsiteX27" fmla="*/ 25339 w 410498"/>
                <a:gd name="connsiteY27" fmla="*/ 47256 h 508000"/>
                <a:gd name="connsiteX28" fmla="*/ 363198 w 410498"/>
                <a:gd name="connsiteY28" fmla="*/ 47256 h 508000"/>
                <a:gd name="connsiteX29" fmla="*/ 363198 w 410498"/>
                <a:gd name="connsiteY29" fmla="*/ 475934 h 508000"/>
                <a:gd name="connsiteX30" fmla="*/ 388537 w 410498"/>
                <a:gd name="connsiteY30" fmla="*/ 455681 h 508000"/>
                <a:gd name="connsiteX31" fmla="*/ 388537 w 410498"/>
                <a:gd name="connsiteY31" fmla="*/ 21940 h 508000"/>
                <a:gd name="connsiteX32" fmla="*/ 59125 w 410498"/>
                <a:gd name="connsiteY32" fmla="*/ 21940 h 508000"/>
                <a:gd name="connsiteX33" fmla="*/ 48989 w 410498"/>
                <a:gd name="connsiteY33" fmla="*/ 0 h 508000"/>
                <a:gd name="connsiteX34" fmla="*/ 402052 w 410498"/>
                <a:gd name="connsiteY34" fmla="*/ 0 h 508000"/>
                <a:gd name="connsiteX35" fmla="*/ 410498 w 410498"/>
                <a:gd name="connsiteY35" fmla="*/ 8438 h 508000"/>
                <a:gd name="connsiteX36" fmla="*/ 410498 w 410498"/>
                <a:gd name="connsiteY36" fmla="*/ 462432 h 508000"/>
                <a:gd name="connsiteX37" fmla="*/ 405430 w 410498"/>
                <a:gd name="connsiteY37" fmla="*/ 477621 h 508000"/>
                <a:gd name="connsiteX38" fmla="*/ 363198 w 410498"/>
                <a:gd name="connsiteY38" fmla="*/ 508000 h 508000"/>
                <a:gd name="connsiteX39" fmla="*/ 0 w 410498"/>
                <a:gd name="connsiteY39" fmla="*/ 508000 h 508000"/>
                <a:gd name="connsiteX40" fmla="*/ 0 w 410498"/>
                <a:gd name="connsiteY40" fmla="*/ 55694 h 508000"/>
                <a:gd name="connsiteX41" fmla="*/ 48989 w 410498"/>
                <a:gd name="connsiteY41" fmla="*/ 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10498" h="508000">
                  <a:moveTo>
                    <a:pt x="206056" y="251527"/>
                  </a:moveTo>
                  <a:cubicBezTo>
                    <a:pt x="211128" y="251527"/>
                    <a:pt x="212819" y="251527"/>
                    <a:pt x="216200" y="253219"/>
                  </a:cubicBezTo>
                  <a:cubicBezTo>
                    <a:pt x="216200" y="253219"/>
                    <a:pt x="216200" y="253219"/>
                    <a:pt x="211128" y="283675"/>
                  </a:cubicBezTo>
                  <a:cubicBezTo>
                    <a:pt x="209437" y="300594"/>
                    <a:pt x="195912" y="315822"/>
                    <a:pt x="184078" y="315822"/>
                  </a:cubicBezTo>
                  <a:cubicBezTo>
                    <a:pt x="173934" y="315822"/>
                    <a:pt x="168862" y="309054"/>
                    <a:pt x="168862" y="297210"/>
                  </a:cubicBezTo>
                  <a:cubicBezTo>
                    <a:pt x="168862" y="271831"/>
                    <a:pt x="185768" y="251527"/>
                    <a:pt x="206056" y="251527"/>
                  </a:cubicBezTo>
                  <a:close/>
                  <a:moveTo>
                    <a:pt x="206094" y="175521"/>
                  </a:moveTo>
                  <a:cubicBezTo>
                    <a:pt x="135143" y="175521"/>
                    <a:pt x="87843" y="231216"/>
                    <a:pt x="87843" y="295349"/>
                  </a:cubicBezTo>
                  <a:cubicBezTo>
                    <a:pt x="87843" y="357794"/>
                    <a:pt x="133454" y="394924"/>
                    <a:pt x="185822" y="394924"/>
                  </a:cubicBezTo>
                  <a:cubicBezTo>
                    <a:pt x="209472" y="394924"/>
                    <a:pt x="224676" y="391548"/>
                    <a:pt x="244947" y="383110"/>
                  </a:cubicBezTo>
                  <a:cubicBezTo>
                    <a:pt x="244947" y="383110"/>
                    <a:pt x="244947" y="383110"/>
                    <a:pt x="238190" y="364545"/>
                  </a:cubicBezTo>
                  <a:cubicBezTo>
                    <a:pt x="226365" y="371296"/>
                    <a:pt x="209472" y="374671"/>
                    <a:pt x="192579" y="374671"/>
                  </a:cubicBezTo>
                  <a:cubicBezTo>
                    <a:pt x="145279" y="374671"/>
                    <a:pt x="111493" y="344292"/>
                    <a:pt x="111493" y="291974"/>
                  </a:cubicBezTo>
                  <a:cubicBezTo>
                    <a:pt x="111493" y="231216"/>
                    <a:pt x="153726" y="194086"/>
                    <a:pt x="202715" y="194086"/>
                  </a:cubicBezTo>
                  <a:cubicBezTo>
                    <a:pt x="251705" y="194086"/>
                    <a:pt x="278733" y="226153"/>
                    <a:pt x="278733" y="266658"/>
                  </a:cubicBezTo>
                  <a:cubicBezTo>
                    <a:pt x="278733" y="303788"/>
                    <a:pt x="260151" y="320665"/>
                    <a:pt x="246637" y="320665"/>
                  </a:cubicBezTo>
                  <a:cubicBezTo>
                    <a:pt x="238190" y="320665"/>
                    <a:pt x="236501" y="312226"/>
                    <a:pt x="239879" y="293661"/>
                  </a:cubicBezTo>
                  <a:cubicBezTo>
                    <a:pt x="239879" y="293661"/>
                    <a:pt x="239879" y="293661"/>
                    <a:pt x="248326" y="234591"/>
                  </a:cubicBezTo>
                  <a:cubicBezTo>
                    <a:pt x="241569" y="229528"/>
                    <a:pt x="224676" y="226153"/>
                    <a:pt x="211162" y="226153"/>
                  </a:cubicBezTo>
                  <a:cubicBezTo>
                    <a:pt x="165551" y="226153"/>
                    <a:pt x="136833" y="261595"/>
                    <a:pt x="136833" y="300412"/>
                  </a:cubicBezTo>
                  <a:cubicBezTo>
                    <a:pt x="136833" y="325728"/>
                    <a:pt x="152036" y="340917"/>
                    <a:pt x="172308" y="340917"/>
                  </a:cubicBezTo>
                  <a:cubicBezTo>
                    <a:pt x="189201" y="340917"/>
                    <a:pt x="204404" y="332479"/>
                    <a:pt x="212851" y="317289"/>
                  </a:cubicBezTo>
                  <a:cubicBezTo>
                    <a:pt x="212851" y="317289"/>
                    <a:pt x="212851" y="317289"/>
                    <a:pt x="214540" y="317289"/>
                  </a:cubicBezTo>
                  <a:cubicBezTo>
                    <a:pt x="216229" y="334166"/>
                    <a:pt x="226365" y="340917"/>
                    <a:pt x="241569" y="340917"/>
                  </a:cubicBezTo>
                  <a:cubicBezTo>
                    <a:pt x="275355" y="340917"/>
                    <a:pt x="300694" y="312226"/>
                    <a:pt x="300694" y="266658"/>
                  </a:cubicBezTo>
                  <a:cubicBezTo>
                    <a:pt x="300694" y="212651"/>
                    <a:pt x="261840" y="175521"/>
                    <a:pt x="206094" y="175521"/>
                  </a:cubicBezTo>
                  <a:close/>
                  <a:moveTo>
                    <a:pt x="59125" y="21940"/>
                  </a:moveTo>
                  <a:cubicBezTo>
                    <a:pt x="40543" y="21940"/>
                    <a:pt x="27029" y="30379"/>
                    <a:pt x="25339" y="47256"/>
                  </a:cubicBezTo>
                  <a:cubicBezTo>
                    <a:pt x="25339" y="47256"/>
                    <a:pt x="25339" y="47256"/>
                    <a:pt x="363198" y="47256"/>
                  </a:cubicBezTo>
                  <a:cubicBezTo>
                    <a:pt x="363198" y="47256"/>
                    <a:pt x="363198" y="47256"/>
                    <a:pt x="363198" y="475934"/>
                  </a:cubicBezTo>
                  <a:lnTo>
                    <a:pt x="388537" y="455681"/>
                  </a:lnTo>
                  <a:cubicBezTo>
                    <a:pt x="388537" y="455681"/>
                    <a:pt x="388537" y="455681"/>
                    <a:pt x="388537" y="21940"/>
                  </a:cubicBezTo>
                  <a:cubicBezTo>
                    <a:pt x="388537" y="21940"/>
                    <a:pt x="388537" y="21940"/>
                    <a:pt x="59125" y="21940"/>
                  </a:cubicBezTo>
                  <a:close/>
                  <a:moveTo>
                    <a:pt x="48989" y="0"/>
                  </a:moveTo>
                  <a:cubicBezTo>
                    <a:pt x="48989" y="0"/>
                    <a:pt x="48989" y="0"/>
                    <a:pt x="402052" y="0"/>
                  </a:cubicBezTo>
                  <a:cubicBezTo>
                    <a:pt x="407119" y="0"/>
                    <a:pt x="410498" y="3375"/>
                    <a:pt x="410498" y="8438"/>
                  </a:cubicBezTo>
                  <a:lnTo>
                    <a:pt x="410498" y="462432"/>
                  </a:lnTo>
                  <a:cubicBezTo>
                    <a:pt x="410498" y="462432"/>
                    <a:pt x="410498" y="472558"/>
                    <a:pt x="405430" y="477621"/>
                  </a:cubicBezTo>
                  <a:cubicBezTo>
                    <a:pt x="400362" y="482685"/>
                    <a:pt x="363198" y="508000"/>
                    <a:pt x="363198" y="508000"/>
                  </a:cubicBezTo>
                  <a:cubicBezTo>
                    <a:pt x="363198" y="508000"/>
                    <a:pt x="363198" y="508000"/>
                    <a:pt x="0" y="508000"/>
                  </a:cubicBezTo>
                  <a:cubicBezTo>
                    <a:pt x="0" y="508000"/>
                    <a:pt x="0" y="508000"/>
                    <a:pt x="0" y="55694"/>
                  </a:cubicBezTo>
                  <a:cubicBezTo>
                    <a:pt x="0" y="20252"/>
                    <a:pt x="21961" y="0"/>
                    <a:pt x="4898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sp>
        <p:nvSpPr>
          <p:cNvPr id="21" name="TextBox 13"/>
          <p:cNvSpPr txBox="1"/>
          <p:nvPr/>
        </p:nvSpPr>
        <p:spPr>
          <a:xfrm>
            <a:off x="1377146" y="1851670"/>
            <a:ext cx="3119977" cy="1247728"/>
          </a:xfrm>
          <a:prstGeom prst="rect">
            <a:avLst/>
          </a:prstGeom>
          <a:noFill/>
        </p:spPr>
        <p:txBody>
          <a:bodyPr wrap="square" lIns="0" tIns="0" rIns="0" bIns="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cs typeface="+mn-ea"/>
                <a:sym typeface="+mn-lt"/>
              </a:rPr>
              <a:t>      </a:t>
            </a:r>
            <a:r>
              <a:rPr lang="zh-CN" altLang="en-US" sz="1400" dirty="0">
                <a:cs typeface="+mn-ea"/>
                <a:sym typeface="+mn-lt"/>
              </a:rPr>
              <a:t>该页面采取瀑布式分布，简介迅速的展示相关的相片，让用户迅速了解相册的内容，吸引用户</a:t>
            </a: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BCBFA4"/>
                </a:solidFill>
                <a:latin typeface="+mn-lt"/>
                <a:ea typeface="+mn-ea"/>
                <a:cs typeface="+mn-ea"/>
                <a:sym typeface="+mn-lt"/>
              </a:rPr>
              <a:t>作品集界面</a:t>
            </a:r>
            <a:endParaRPr lang="en-GB" altLang="zh-CN" sz="1800" dirty="0">
              <a:solidFill>
                <a:srgbClr val="BCBFA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942CF3-DAE2-47AB-5077-B54650159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949" y="-96216"/>
            <a:ext cx="2799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21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1" fill="hold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1" fill="hold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5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0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2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3" grpId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1678745" y="1771911"/>
            <a:ext cx="5777157" cy="452840"/>
            <a:chOff x="1678745" y="1771911"/>
            <a:chExt cx="5777157" cy="452840"/>
          </a:xfrm>
        </p:grpSpPr>
        <p:sp>
          <p:nvSpPr>
            <p:cNvPr id="8" name="右中括号 7"/>
            <p:cNvSpPr/>
            <p:nvPr/>
          </p:nvSpPr>
          <p:spPr>
            <a:xfrm rot="16200000">
              <a:off x="4340904" y="-890248"/>
              <a:ext cx="452840" cy="5777157"/>
            </a:xfrm>
            <a:prstGeom prst="rightBracket">
              <a:avLst>
                <a:gd name="adj" fmla="val 125234"/>
              </a:avLst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" name="右中括号 8"/>
            <p:cNvSpPr/>
            <p:nvPr/>
          </p:nvSpPr>
          <p:spPr>
            <a:xfrm rot="16200000">
              <a:off x="4346004" y="1033135"/>
              <a:ext cx="452840" cy="1930391"/>
            </a:xfrm>
            <a:prstGeom prst="rightBracket">
              <a:avLst>
                <a:gd name="adj" fmla="val 125234"/>
              </a:avLst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56210" y="2208865"/>
            <a:ext cx="1890005" cy="1715190"/>
            <a:chOff x="656210" y="2208865"/>
            <a:chExt cx="1890005" cy="1715190"/>
          </a:xfrm>
        </p:grpSpPr>
        <p:sp>
          <p:nvSpPr>
            <p:cNvPr id="4" name="星形: 七角 3"/>
            <p:cNvSpPr/>
            <p:nvPr/>
          </p:nvSpPr>
          <p:spPr>
            <a:xfrm>
              <a:off x="1316558" y="2208865"/>
              <a:ext cx="724373" cy="724374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" name="任意多边形: 形状 9"/>
            <p:cNvSpPr>
              <a:spLocks/>
            </p:cNvSpPr>
            <p:nvPr/>
          </p:nvSpPr>
          <p:spPr bwMode="auto">
            <a:xfrm>
              <a:off x="1477315" y="2400829"/>
              <a:ext cx="402859" cy="340445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656210" y="2959026"/>
              <a:ext cx="1890005" cy="965029"/>
              <a:chOff x="4630996" y="274945"/>
              <a:chExt cx="2775337" cy="1417074"/>
            </a:xfrm>
          </p:grpSpPr>
          <p:sp>
            <p:nvSpPr>
              <p:cNvPr id="25" name="文本框 48"/>
              <p:cNvSpPr txBox="1"/>
              <p:nvPr/>
            </p:nvSpPr>
            <p:spPr>
              <a:xfrm>
                <a:off x="4630996" y="274945"/>
                <a:ext cx="2775337" cy="1417074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550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>
                    <a:cs typeface="+mn-ea"/>
                    <a:sym typeface="+mn-lt"/>
                  </a:rPr>
                  <a:t>      </a:t>
                </a:r>
                <a:r>
                  <a:rPr lang="zh-CN" altLang="en-US" sz="2500" dirty="0">
                    <a:cs typeface="+mn-ea"/>
                    <a:sym typeface="+mn-lt"/>
                  </a:rPr>
                  <a:t>登录了的用户可以编辑自己的相册，上传作品并提供简单的说明介绍</a:t>
                </a: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endParaRPr lang="zh-CN" altLang="en-US" b="1" dirty="0">
                  <a:solidFill>
                    <a:srgbClr val="AABEB5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2919086" y="2208865"/>
            <a:ext cx="1376285" cy="1552795"/>
            <a:chOff x="2919086" y="2208865"/>
            <a:chExt cx="1376285" cy="1552795"/>
          </a:xfrm>
        </p:grpSpPr>
        <p:sp>
          <p:nvSpPr>
            <p:cNvPr id="5" name="星形: 七角 4"/>
            <p:cNvSpPr/>
            <p:nvPr/>
          </p:nvSpPr>
          <p:spPr>
            <a:xfrm>
              <a:off x="3245396" y="2208865"/>
              <a:ext cx="724373" cy="724374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" name="任意多边形: 形状 11"/>
            <p:cNvSpPr>
              <a:spLocks noChangeAspect="1"/>
            </p:cNvSpPr>
            <p:nvPr/>
          </p:nvSpPr>
          <p:spPr bwMode="auto">
            <a:xfrm>
              <a:off x="3396531" y="2400940"/>
              <a:ext cx="421395" cy="356109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2919086" y="3129868"/>
              <a:ext cx="1376285" cy="631792"/>
              <a:chOff x="5122025" y="525814"/>
              <a:chExt cx="2020976" cy="927740"/>
            </a:xfrm>
          </p:grpSpPr>
          <p:sp>
            <p:nvSpPr>
              <p:cNvPr id="23" name="文本框 46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>
                    <a:cs typeface="+mn-ea"/>
                    <a:sym typeface="+mn-lt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BCBFA4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4854264" y="2208865"/>
            <a:ext cx="1376285" cy="1552795"/>
            <a:chOff x="4854264" y="2208865"/>
            <a:chExt cx="1376285" cy="1552795"/>
          </a:xfrm>
        </p:grpSpPr>
        <p:sp>
          <p:nvSpPr>
            <p:cNvPr id="6" name="星形: 七角 5"/>
            <p:cNvSpPr/>
            <p:nvPr/>
          </p:nvSpPr>
          <p:spPr>
            <a:xfrm>
              <a:off x="5174233" y="2208865"/>
              <a:ext cx="724373" cy="724374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" name="任意多边形: 形状 12"/>
            <p:cNvSpPr>
              <a:spLocks/>
            </p:cNvSpPr>
            <p:nvPr/>
          </p:nvSpPr>
          <p:spPr bwMode="auto">
            <a:xfrm>
              <a:off x="5361256" y="2417966"/>
              <a:ext cx="362302" cy="306171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854264" y="3129868"/>
              <a:ext cx="1376285" cy="631792"/>
              <a:chOff x="5122025" y="525814"/>
              <a:chExt cx="2020976" cy="927740"/>
            </a:xfrm>
          </p:grpSpPr>
          <p:sp>
            <p:nvSpPr>
              <p:cNvPr id="21" name="文本框 44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>
                    <a:cs typeface="+mn-ea"/>
                    <a:sym typeface="+mn-lt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BCBFA4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6777114" y="2208865"/>
            <a:ext cx="1376285" cy="1552795"/>
            <a:chOff x="6777114" y="2208865"/>
            <a:chExt cx="1376285" cy="1552795"/>
          </a:xfrm>
        </p:grpSpPr>
        <p:sp>
          <p:nvSpPr>
            <p:cNvPr id="7" name="星形: 七角 6"/>
            <p:cNvSpPr/>
            <p:nvPr/>
          </p:nvSpPr>
          <p:spPr>
            <a:xfrm>
              <a:off x="7103070" y="2208865"/>
              <a:ext cx="724373" cy="724374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" name="任意多边形: 形状 10"/>
            <p:cNvSpPr>
              <a:spLocks/>
            </p:cNvSpPr>
            <p:nvPr/>
          </p:nvSpPr>
          <p:spPr bwMode="auto">
            <a:xfrm>
              <a:off x="7250512" y="2389576"/>
              <a:ext cx="429489" cy="362950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6777114" y="3129868"/>
              <a:ext cx="1376285" cy="631792"/>
              <a:chOff x="5122025" y="525814"/>
              <a:chExt cx="2020976" cy="927740"/>
            </a:xfrm>
          </p:grpSpPr>
          <p:sp>
            <p:nvSpPr>
              <p:cNvPr id="19" name="文本框 42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>
                    <a:cs typeface="+mn-ea"/>
                    <a:sym typeface="+mn-lt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BCBFA4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sp>
        <p:nvSpPr>
          <p:cNvPr id="18" name="矩形: 圆角 17"/>
          <p:cNvSpPr/>
          <p:nvPr/>
        </p:nvSpPr>
        <p:spPr>
          <a:xfrm>
            <a:off x="3615526" y="1366672"/>
            <a:ext cx="1916482" cy="584582"/>
          </a:xfrm>
          <a:prstGeom prst="roundRect">
            <a:avLst>
              <a:gd name="adj" fmla="val 24861"/>
            </a:avLst>
          </a:prstGeom>
          <a:solidFill>
            <a:srgbClr val="AABEB5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lvl="0" algn="ctr" defTabSz="914378"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标题文本预设</a:t>
            </a: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BCBFA4"/>
                </a:solidFill>
                <a:latin typeface="+mn-lt"/>
                <a:ea typeface="+mn-ea"/>
                <a:cs typeface="+mn-ea"/>
                <a:sym typeface="+mn-lt"/>
              </a:rPr>
              <a:t>上传页面</a:t>
            </a:r>
            <a:endParaRPr lang="en-GB" altLang="zh-CN" sz="1800" dirty="0">
              <a:solidFill>
                <a:srgbClr val="BCBFA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8FEC7BC-9F2E-E1FB-A1D2-DC1A3FF546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608" y="-699"/>
            <a:ext cx="603599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33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/>
          <p:cNvGrpSpPr/>
          <p:nvPr/>
        </p:nvGrpSpPr>
        <p:grpSpPr>
          <a:xfrm>
            <a:off x="0" y="1165413"/>
            <a:ext cx="5233690" cy="918267"/>
            <a:chOff x="0" y="1553884"/>
            <a:chExt cx="6978253" cy="1224356"/>
          </a:xfrm>
        </p:grpSpPr>
        <p:sp>
          <p:nvSpPr>
            <p:cNvPr id="34" name="Arrow: Pentagon 4"/>
            <p:cNvSpPr>
              <a:spLocks noChangeAspect="1"/>
            </p:cNvSpPr>
            <p:nvPr/>
          </p:nvSpPr>
          <p:spPr>
            <a:xfrm>
              <a:off x="0" y="1553884"/>
              <a:ext cx="6978253" cy="1224356"/>
            </a:xfrm>
            <a:prstGeom prst="homePlate">
              <a:avLst>
                <a:gd name="adj" fmla="val 6058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5" name="Arrow: Pentagon 5"/>
            <p:cNvSpPr>
              <a:spLocks noChangeAspect="1"/>
            </p:cNvSpPr>
            <p:nvPr/>
          </p:nvSpPr>
          <p:spPr>
            <a:xfrm>
              <a:off x="0" y="1655914"/>
              <a:ext cx="5815211" cy="1020297"/>
            </a:xfrm>
            <a:prstGeom prst="homePlate">
              <a:avLst>
                <a:gd name="adj" fmla="val 60582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6" name="Arrow: Pentagon 6"/>
            <p:cNvSpPr>
              <a:spLocks noChangeAspect="1"/>
            </p:cNvSpPr>
            <p:nvPr/>
          </p:nvSpPr>
          <p:spPr>
            <a:xfrm>
              <a:off x="0" y="1757942"/>
              <a:ext cx="4652169" cy="816238"/>
            </a:xfrm>
            <a:prstGeom prst="homePlate">
              <a:avLst>
                <a:gd name="adj" fmla="val 6058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7" name="Arrow: Pentagon 7"/>
            <p:cNvSpPr>
              <a:spLocks noChangeAspect="1"/>
            </p:cNvSpPr>
            <p:nvPr/>
          </p:nvSpPr>
          <p:spPr>
            <a:xfrm>
              <a:off x="0" y="1859973"/>
              <a:ext cx="3489127" cy="612179"/>
            </a:xfrm>
            <a:prstGeom prst="homePlate">
              <a:avLst>
                <a:gd name="adj" fmla="val 6058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8" name="Freeform: Shape 8"/>
            <p:cNvSpPr>
              <a:spLocks noChangeAspect="1"/>
            </p:cNvSpPr>
            <p:nvPr/>
          </p:nvSpPr>
          <p:spPr bwMode="auto">
            <a:xfrm>
              <a:off x="4690911" y="1972221"/>
              <a:ext cx="357020" cy="387681"/>
            </a:xfrm>
            <a:custGeom>
              <a:avLst/>
              <a:gdLst>
                <a:gd name="T0" fmla="*/ 49 w 125"/>
                <a:gd name="T1" fmla="*/ 16 h 127"/>
                <a:gd name="T2" fmla="*/ 36 w 125"/>
                <a:gd name="T3" fmla="*/ 18 h 127"/>
                <a:gd name="T4" fmla="*/ 25 w 125"/>
                <a:gd name="T5" fmla="*/ 26 h 127"/>
                <a:gd name="T6" fmla="*/ 18 w 125"/>
                <a:gd name="T7" fmla="*/ 37 h 127"/>
                <a:gd name="T8" fmla="*/ 15 w 125"/>
                <a:gd name="T9" fmla="*/ 50 h 127"/>
                <a:gd name="T10" fmla="*/ 18 w 125"/>
                <a:gd name="T11" fmla="*/ 64 h 127"/>
                <a:gd name="T12" fmla="*/ 25 w 125"/>
                <a:gd name="T13" fmla="*/ 75 h 127"/>
                <a:gd name="T14" fmla="*/ 36 w 125"/>
                <a:gd name="T15" fmla="*/ 81 h 127"/>
                <a:gd name="T16" fmla="*/ 49 w 125"/>
                <a:gd name="T17" fmla="*/ 85 h 127"/>
                <a:gd name="T18" fmla="*/ 63 w 125"/>
                <a:gd name="T19" fmla="*/ 81 h 127"/>
                <a:gd name="T20" fmla="*/ 73 w 125"/>
                <a:gd name="T21" fmla="*/ 75 h 127"/>
                <a:gd name="T22" fmla="*/ 81 w 125"/>
                <a:gd name="T23" fmla="*/ 64 h 127"/>
                <a:gd name="T24" fmla="*/ 84 w 125"/>
                <a:gd name="T25" fmla="*/ 50 h 127"/>
                <a:gd name="T26" fmla="*/ 81 w 125"/>
                <a:gd name="T27" fmla="*/ 37 h 127"/>
                <a:gd name="T28" fmla="*/ 73 w 125"/>
                <a:gd name="T29" fmla="*/ 26 h 127"/>
                <a:gd name="T30" fmla="*/ 63 w 125"/>
                <a:gd name="T31" fmla="*/ 18 h 127"/>
                <a:gd name="T32" fmla="*/ 49 w 125"/>
                <a:gd name="T33" fmla="*/ 16 h 127"/>
                <a:gd name="T34" fmla="*/ 49 w 125"/>
                <a:gd name="T35" fmla="*/ 0 h 127"/>
                <a:gd name="T36" fmla="*/ 68 w 125"/>
                <a:gd name="T37" fmla="*/ 4 h 127"/>
                <a:gd name="T38" fmla="*/ 85 w 125"/>
                <a:gd name="T39" fmla="*/ 16 h 127"/>
                <a:gd name="T40" fmla="*/ 95 w 125"/>
                <a:gd name="T41" fmla="*/ 31 h 127"/>
                <a:gd name="T42" fmla="*/ 99 w 125"/>
                <a:gd name="T43" fmla="*/ 50 h 127"/>
                <a:gd name="T44" fmla="*/ 97 w 125"/>
                <a:gd name="T45" fmla="*/ 64 h 127"/>
                <a:gd name="T46" fmla="*/ 91 w 125"/>
                <a:gd name="T47" fmla="*/ 77 h 127"/>
                <a:gd name="T48" fmla="*/ 91 w 125"/>
                <a:gd name="T49" fmla="*/ 78 h 127"/>
                <a:gd name="T50" fmla="*/ 122 w 125"/>
                <a:gd name="T51" fmla="*/ 109 h 127"/>
                <a:gd name="T52" fmla="*/ 124 w 125"/>
                <a:gd name="T53" fmla="*/ 113 h 127"/>
                <a:gd name="T54" fmla="*/ 125 w 125"/>
                <a:gd name="T55" fmla="*/ 116 h 127"/>
                <a:gd name="T56" fmla="*/ 124 w 125"/>
                <a:gd name="T57" fmla="*/ 120 h 127"/>
                <a:gd name="T58" fmla="*/ 122 w 125"/>
                <a:gd name="T59" fmla="*/ 123 h 127"/>
                <a:gd name="T60" fmla="*/ 119 w 125"/>
                <a:gd name="T61" fmla="*/ 126 h 127"/>
                <a:gd name="T62" fmla="*/ 115 w 125"/>
                <a:gd name="T63" fmla="*/ 127 h 127"/>
                <a:gd name="T64" fmla="*/ 111 w 125"/>
                <a:gd name="T65" fmla="*/ 126 h 127"/>
                <a:gd name="T66" fmla="*/ 107 w 125"/>
                <a:gd name="T67" fmla="*/ 123 h 127"/>
                <a:gd name="T68" fmla="*/ 77 w 125"/>
                <a:gd name="T69" fmla="*/ 93 h 127"/>
                <a:gd name="T70" fmla="*/ 76 w 125"/>
                <a:gd name="T71" fmla="*/ 92 h 127"/>
                <a:gd name="T72" fmla="*/ 64 w 125"/>
                <a:gd name="T73" fmla="*/ 98 h 127"/>
                <a:gd name="T74" fmla="*/ 49 w 125"/>
                <a:gd name="T75" fmla="*/ 101 h 127"/>
                <a:gd name="T76" fmla="*/ 30 w 125"/>
                <a:gd name="T77" fmla="*/ 97 h 127"/>
                <a:gd name="T78" fmla="*/ 14 w 125"/>
                <a:gd name="T79" fmla="*/ 85 h 127"/>
                <a:gd name="T80" fmla="*/ 4 w 125"/>
                <a:gd name="T81" fmla="*/ 69 h 127"/>
                <a:gd name="T82" fmla="*/ 0 w 125"/>
                <a:gd name="T83" fmla="*/ 50 h 127"/>
                <a:gd name="T84" fmla="*/ 4 w 125"/>
                <a:gd name="T85" fmla="*/ 31 h 127"/>
                <a:gd name="T86" fmla="*/ 14 w 125"/>
                <a:gd name="T87" fmla="*/ 16 h 127"/>
                <a:gd name="T88" fmla="*/ 30 w 125"/>
                <a:gd name="T89" fmla="*/ 4 h 127"/>
                <a:gd name="T90" fmla="*/ 49 w 125"/>
                <a:gd name="T91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5" h="127">
                  <a:moveTo>
                    <a:pt x="49" y="16"/>
                  </a:moveTo>
                  <a:lnTo>
                    <a:pt x="36" y="18"/>
                  </a:lnTo>
                  <a:lnTo>
                    <a:pt x="25" y="26"/>
                  </a:lnTo>
                  <a:lnTo>
                    <a:pt x="18" y="37"/>
                  </a:lnTo>
                  <a:lnTo>
                    <a:pt x="15" y="50"/>
                  </a:lnTo>
                  <a:lnTo>
                    <a:pt x="18" y="64"/>
                  </a:lnTo>
                  <a:lnTo>
                    <a:pt x="25" y="75"/>
                  </a:lnTo>
                  <a:lnTo>
                    <a:pt x="36" y="81"/>
                  </a:lnTo>
                  <a:lnTo>
                    <a:pt x="49" y="85"/>
                  </a:lnTo>
                  <a:lnTo>
                    <a:pt x="63" y="81"/>
                  </a:lnTo>
                  <a:lnTo>
                    <a:pt x="73" y="75"/>
                  </a:lnTo>
                  <a:lnTo>
                    <a:pt x="81" y="64"/>
                  </a:lnTo>
                  <a:lnTo>
                    <a:pt x="84" y="50"/>
                  </a:lnTo>
                  <a:lnTo>
                    <a:pt x="81" y="37"/>
                  </a:lnTo>
                  <a:lnTo>
                    <a:pt x="73" y="26"/>
                  </a:lnTo>
                  <a:lnTo>
                    <a:pt x="63" y="18"/>
                  </a:lnTo>
                  <a:lnTo>
                    <a:pt x="49" y="16"/>
                  </a:lnTo>
                  <a:close/>
                  <a:moveTo>
                    <a:pt x="49" y="0"/>
                  </a:moveTo>
                  <a:lnTo>
                    <a:pt x="68" y="4"/>
                  </a:lnTo>
                  <a:lnTo>
                    <a:pt x="85" y="16"/>
                  </a:lnTo>
                  <a:lnTo>
                    <a:pt x="95" y="31"/>
                  </a:lnTo>
                  <a:lnTo>
                    <a:pt x="99" y="50"/>
                  </a:lnTo>
                  <a:lnTo>
                    <a:pt x="97" y="64"/>
                  </a:lnTo>
                  <a:lnTo>
                    <a:pt x="91" y="77"/>
                  </a:lnTo>
                  <a:lnTo>
                    <a:pt x="91" y="78"/>
                  </a:lnTo>
                  <a:lnTo>
                    <a:pt x="122" y="109"/>
                  </a:lnTo>
                  <a:lnTo>
                    <a:pt x="124" y="113"/>
                  </a:lnTo>
                  <a:lnTo>
                    <a:pt x="125" y="116"/>
                  </a:lnTo>
                  <a:lnTo>
                    <a:pt x="124" y="120"/>
                  </a:lnTo>
                  <a:lnTo>
                    <a:pt x="122" y="123"/>
                  </a:lnTo>
                  <a:lnTo>
                    <a:pt x="119" y="126"/>
                  </a:lnTo>
                  <a:lnTo>
                    <a:pt x="115" y="127"/>
                  </a:lnTo>
                  <a:lnTo>
                    <a:pt x="111" y="126"/>
                  </a:lnTo>
                  <a:lnTo>
                    <a:pt x="107" y="123"/>
                  </a:lnTo>
                  <a:lnTo>
                    <a:pt x="77" y="93"/>
                  </a:lnTo>
                  <a:lnTo>
                    <a:pt x="76" y="92"/>
                  </a:lnTo>
                  <a:lnTo>
                    <a:pt x="64" y="98"/>
                  </a:lnTo>
                  <a:lnTo>
                    <a:pt x="49" y="101"/>
                  </a:lnTo>
                  <a:lnTo>
                    <a:pt x="30" y="97"/>
                  </a:lnTo>
                  <a:lnTo>
                    <a:pt x="14" y="85"/>
                  </a:lnTo>
                  <a:lnTo>
                    <a:pt x="4" y="69"/>
                  </a:lnTo>
                  <a:lnTo>
                    <a:pt x="0" y="50"/>
                  </a:lnTo>
                  <a:lnTo>
                    <a:pt x="4" y="31"/>
                  </a:lnTo>
                  <a:lnTo>
                    <a:pt x="14" y="16"/>
                  </a:lnTo>
                  <a:lnTo>
                    <a:pt x="30" y="4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9" name="Freeform: Shape 9"/>
            <p:cNvSpPr>
              <a:spLocks noChangeAspect="1"/>
            </p:cNvSpPr>
            <p:nvPr/>
          </p:nvSpPr>
          <p:spPr bwMode="auto">
            <a:xfrm>
              <a:off x="2605398" y="1972221"/>
              <a:ext cx="368769" cy="387681"/>
            </a:xfrm>
            <a:custGeom>
              <a:avLst/>
              <a:gdLst>
                <a:gd name="T0" fmla="*/ 61 w 117"/>
                <a:gd name="T1" fmla="*/ 38 h 123"/>
                <a:gd name="T2" fmla="*/ 72 w 117"/>
                <a:gd name="T3" fmla="*/ 43 h 123"/>
                <a:gd name="T4" fmla="*/ 76 w 117"/>
                <a:gd name="T5" fmla="*/ 47 h 123"/>
                <a:gd name="T6" fmla="*/ 63 w 117"/>
                <a:gd name="T7" fmla="*/ 62 h 123"/>
                <a:gd name="T8" fmla="*/ 61 w 117"/>
                <a:gd name="T9" fmla="*/ 59 h 123"/>
                <a:gd name="T10" fmla="*/ 54 w 117"/>
                <a:gd name="T11" fmla="*/ 57 h 123"/>
                <a:gd name="T12" fmla="*/ 49 w 117"/>
                <a:gd name="T13" fmla="*/ 59 h 123"/>
                <a:gd name="T14" fmla="*/ 24 w 117"/>
                <a:gd name="T15" fmla="*/ 83 h 123"/>
                <a:gd name="T16" fmla="*/ 20 w 117"/>
                <a:gd name="T17" fmla="*/ 88 h 123"/>
                <a:gd name="T18" fmla="*/ 20 w 117"/>
                <a:gd name="T19" fmla="*/ 94 h 123"/>
                <a:gd name="T20" fmla="*/ 24 w 117"/>
                <a:gd name="T21" fmla="*/ 100 h 123"/>
                <a:gd name="T22" fmla="*/ 27 w 117"/>
                <a:gd name="T23" fmla="*/ 102 h 123"/>
                <a:gd name="T24" fmla="*/ 33 w 117"/>
                <a:gd name="T25" fmla="*/ 104 h 123"/>
                <a:gd name="T26" fmla="*/ 38 w 117"/>
                <a:gd name="T27" fmla="*/ 102 h 123"/>
                <a:gd name="T28" fmla="*/ 51 w 117"/>
                <a:gd name="T29" fmla="*/ 91 h 123"/>
                <a:gd name="T30" fmla="*/ 58 w 117"/>
                <a:gd name="T31" fmla="*/ 88 h 123"/>
                <a:gd name="T32" fmla="*/ 65 w 117"/>
                <a:gd name="T33" fmla="*/ 91 h 123"/>
                <a:gd name="T34" fmla="*/ 67 w 117"/>
                <a:gd name="T35" fmla="*/ 97 h 123"/>
                <a:gd name="T36" fmla="*/ 65 w 117"/>
                <a:gd name="T37" fmla="*/ 104 h 123"/>
                <a:gd name="T38" fmla="*/ 45 w 117"/>
                <a:gd name="T39" fmla="*/ 121 h 123"/>
                <a:gd name="T40" fmla="*/ 33 w 117"/>
                <a:gd name="T41" fmla="*/ 123 h 123"/>
                <a:gd name="T42" fmla="*/ 11 w 117"/>
                <a:gd name="T43" fmla="*/ 114 h 123"/>
                <a:gd name="T44" fmla="*/ 3 w 117"/>
                <a:gd name="T45" fmla="*/ 102 h 123"/>
                <a:gd name="T46" fmla="*/ 3 w 117"/>
                <a:gd name="T47" fmla="*/ 79 h 123"/>
                <a:gd name="T48" fmla="*/ 32 w 117"/>
                <a:gd name="T49" fmla="*/ 47 h 123"/>
                <a:gd name="T50" fmla="*/ 54 w 117"/>
                <a:gd name="T51" fmla="*/ 38 h 123"/>
                <a:gd name="T52" fmla="*/ 97 w 117"/>
                <a:gd name="T53" fmla="*/ 3 h 123"/>
                <a:gd name="T54" fmla="*/ 108 w 117"/>
                <a:gd name="T55" fmla="*/ 9 h 123"/>
                <a:gd name="T56" fmla="*/ 117 w 117"/>
                <a:gd name="T57" fmla="*/ 32 h 123"/>
                <a:gd name="T58" fmla="*/ 108 w 117"/>
                <a:gd name="T59" fmla="*/ 54 h 123"/>
                <a:gd name="T60" fmla="*/ 75 w 117"/>
                <a:gd name="T61" fmla="*/ 83 h 123"/>
                <a:gd name="T62" fmla="*/ 63 w 117"/>
                <a:gd name="T63" fmla="*/ 85 h 123"/>
                <a:gd name="T64" fmla="*/ 42 w 117"/>
                <a:gd name="T65" fmla="*/ 76 h 123"/>
                <a:gd name="T66" fmla="*/ 54 w 117"/>
                <a:gd name="T67" fmla="*/ 62 h 123"/>
                <a:gd name="T68" fmla="*/ 58 w 117"/>
                <a:gd name="T69" fmla="*/ 64 h 123"/>
                <a:gd name="T70" fmla="*/ 63 w 117"/>
                <a:gd name="T71" fmla="*/ 66 h 123"/>
                <a:gd name="T72" fmla="*/ 70 w 117"/>
                <a:gd name="T73" fmla="*/ 64 h 123"/>
                <a:gd name="T74" fmla="*/ 95 w 117"/>
                <a:gd name="T75" fmla="*/ 41 h 123"/>
                <a:gd name="T76" fmla="*/ 97 w 117"/>
                <a:gd name="T77" fmla="*/ 36 h 123"/>
                <a:gd name="T78" fmla="*/ 97 w 117"/>
                <a:gd name="T79" fmla="*/ 29 h 123"/>
                <a:gd name="T80" fmla="*/ 95 w 117"/>
                <a:gd name="T81" fmla="*/ 24 h 123"/>
                <a:gd name="T82" fmla="*/ 91 w 117"/>
                <a:gd name="T83" fmla="*/ 21 h 123"/>
                <a:gd name="T84" fmla="*/ 86 w 117"/>
                <a:gd name="T85" fmla="*/ 19 h 123"/>
                <a:gd name="T86" fmla="*/ 79 w 117"/>
                <a:gd name="T87" fmla="*/ 21 h 123"/>
                <a:gd name="T88" fmla="*/ 67 w 117"/>
                <a:gd name="T89" fmla="*/ 32 h 123"/>
                <a:gd name="T90" fmla="*/ 61 w 117"/>
                <a:gd name="T91" fmla="*/ 34 h 123"/>
                <a:gd name="T92" fmla="*/ 54 w 117"/>
                <a:gd name="T93" fmla="*/ 32 h 123"/>
                <a:gd name="T94" fmla="*/ 51 w 117"/>
                <a:gd name="T95" fmla="*/ 25 h 123"/>
                <a:gd name="T96" fmla="*/ 54 w 117"/>
                <a:gd name="T97" fmla="*/ 19 h 123"/>
                <a:gd name="T98" fmla="*/ 74 w 117"/>
                <a:gd name="T99" fmla="*/ 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7" h="123">
                  <a:moveTo>
                    <a:pt x="54" y="38"/>
                  </a:moveTo>
                  <a:lnTo>
                    <a:pt x="61" y="38"/>
                  </a:lnTo>
                  <a:lnTo>
                    <a:pt x="66" y="41"/>
                  </a:lnTo>
                  <a:lnTo>
                    <a:pt x="72" y="43"/>
                  </a:lnTo>
                  <a:lnTo>
                    <a:pt x="75" y="45"/>
                  </a:lnTo>
                  <a:lnTo>
                    <a:pt x="76" y="47"/>
                  </a:lnTo>
                  <a:lnTo>
                    <a:pt x="78" y="47"/>
                  </a:lnTo>
                  <a:lnTo>
                    <a:pt x="63" y="62"/>
                  </a:lnTo>
                  <a:lnTo>
                    <a:pt x="62" y="60"/>
                  </a:lnTo>
                  <a:lnTo>
                    <a:pt x="61" y="59"/>
                  </a:lnTo>
                  <a:lnTo>
                    <a:pt x="57" y="58"/>
                  </a:lnTo>
                  <a:lnTo>
                    <a:pt x="54" y="57"/>
                  </a:lnTo>
                  <a:lnTo>
                    <a:pt x="51" y="58"/>
                  </a:lnTo>
                  <a:lnTo>
                    <a:pt x="49" y="59"/>
                  </a:lnTo>
                  <a:lnTo>
                    <a:pt x="46" y="60"/>
                  </a:lnTo>
                  <a:lnTo>
                    <a:pt x="24" y="83"/>
                  </a:lnTo>
                  <a:lnTo>
                    <a:pt x="21" y="85"/>
                  </a:lnTo>
                  <a:lnTo>
                    <a:pt x="20" y="88"/>
                  </a:lnTo>
                  <a:lnTo>
                    <a:pt x="20" y="91"/>
                  </a:lnTo>
                  <a:lnTo>
                    <a:pt x="20" y="94"/>
                  </a:lnTo>
                  <a:lnTo>
                    <a:pt x="21" y="97"/>
                  </a:lnTo>
                  <a:lnTo>
                    <a:pt x="24" y="100"/>
                  </a:lnTo>
                  <a:lnTo>
                    <a:pt x="24" y="100"/>
                  </a:lnTo>
                  <a:lnTo>
                    <a:pt x="27" y="102"/>
                  </a:lnTo>
                  <a:lnTo>
                    <a:pt x="31" y="104"/>
                  </a:lnTo>
                  <a:lnTo>
                    <a:pt x="33" y="104"/>
                  </a:lnTo>
                  <a:lnTo>
                    <a:pt x="36" y="104"/>
                  </a:lnTo>
                  <a:lnTo>
                    <a:pt x="38" y="102"/>
                  </a:lnTo>
                  <a:lnTo>
                    <a:pt x="41" y="100"/>
                  </a:lnTo>
                  <a:lnTo>
                    <a:pt x="51" y="91"/>
                  </a:lnTo>
                  <a:lnTo>
                    <a:pt x="54" y="89"/>
                  </a:lnTo>
                  <a:lnTo>
                    <a:pt x="58" y="88"/>
                  </a:lnTo>
                  <a:lnTo>
                    <a:pt x="61" y="89"/>
                  </a:lnTo>
                  <a:lnTo>
                    <a:pt x="65" y="91"/>
                  </a:lnTo>
                  <a:lnTo>
                    <a:pt x="66" y="94"/>
                  </a:lnTo>
                  <a:lnTo>
                    <a:pt x="67" y="97"/>
                  </a:lnTo>
                  <a:lnTo>
                    <a:pt x="66" y="101"/>
                  </a:lnTo>
                  <a:lnTo>
                    <a:pt x="65" y="104"/>
                  </a:lnTo>
                  <a:lnTo>
                    <a:pt x="55" y="114"/>
                  </a:lnTo>
                  <a:lnTo>
                    <a:pt x="45" y="121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21" y="121"/>
                  </a:lnTo>
                  <a:lnTo>
                    <a:pt x="11" y="114"/>
                  </a:lnTo>
                  <a:lnTo>
                    <a:pt x="10" y="113"/>
                  </a:lnTo>
                  <a:lnTo>
                    <a:pt x="3" y="102"/>
                  </a:lnTo>
                  <a:lnTo>
                    <a:pt x="0" y="91"/>
                  </a:lnTo>
                  <a:lnTo>
                    <a:pt x="3" y="79"/>
                  </a:lnTo>
                  <a:lnTo>
                    <a:pt x="10" y="70"/>
                  </a:lnTo>
                  <a:lnTo>
                    <a:pt x="32" y="47"/>
                  </a:lnTo>
                  <a:lnTo>
                    <a:pt x="42" y="40"/>
                  </a:lnTo>
                  <a:lnTo>
                    <a:pt x="54" y="38"/>
                  </a:lnTo>
                  <a:close/>
                  <a:moveTo>
                    <a:pt x="86" y="0"/>
                  </a:moveTo>
                  <a:lnTo>
                    <a:pt x="97" y="3"/>
                  </a:lnTo>
                  <a:lnTo>
                    <a:pt x="107" y="9"/>
                  </a:lnTo>
                  <a:lnTo>
                    <a:pt x="108" y="9"/>
                  </a:lnTo>
                  <a:lnTo>
                    <a:pt x="114" y="20"/>
                  </a:lnTo>
                  <a:lnTo>
                    <a:pt x="117" y="32"/>
                  </a:lnTo>
                  <a:lnTo>
                    <a:pt x="114" y="43"/>
                  </a:lnTo>
                  <a:lnTo>
                    <a:pt x="108" y="54"/>
                  </a:lnTo>
                  <a:lnTo>
                    <a:pt x="86" y="76"/>
                  </a:lnTo>
                  <a:lnTo>
                    <a:pt x="75" y="83"/>
                  </a:lnTo>
                  <a:lnTo>
                    <a:pt x="63" y="85"/>
                  </a:lnTo>
                  <a:lnTo>
                    <a:pt x="63" y="85"/>
                  </a:lnTo>
                  <a:lnTo>
                    <a:pt x="51" y="83"/>
                  </a:lnTo>
                  <a:lnTo>
                    <a:pt x="42" y="76"/>
                  </a:lnTo>
                  <a:lnTo>
                    <a:pt x="41" y="75"/>
                  </a:lnTo>
                  <a:lnTo>
                    <a:pt x="54" y="62"/>
                  </a:lnTo>
                  <a:lnTo>
                    <a:pt x="55" y="63"/>
                  </a:lnTo>
                  <a:lnTo>
                    <a:pt x="58" y="64"/>
                  </a:lnTo>
                  <a:lnTo>
                    <a:pt x="61" y="66"/>
                  </a:lnTo>
                  <a:lnTo>
                    <a:pt x="63" y="66"/>
                  </a:lnTo>
                  <a:lnTo>
                    <a:pt x="67" y="66"/>
                  </a:lnTo>
                  <a:lnTo>
                    <a:pt x="70" y="64"/>
                  </a:lnTo>
                  <a:lnTo>
                    <a:pt x="72" y="63"/>
                  </a:lnTo>
                  <a:lnTo>
                    <a:pt x="95" y="41"/>
                  </a:lnTo>
                  <a:lnTo>
                    <a:pt x="96" y="38"/>
                  </a:lnTo>
                  <a:lnTo>
                    <a:pt x="97" y="36"/>
                  </a:lnTo>
                  <a:lnTo>
                    <a:pt x="97" y="32"/>
                  </a:lnTo>
                  <a:lnTo>
                    <a:pt x="97" y="29"/>
                  </a:lnTo>
                  <a:lnTo>
                    <a:pt x="96" y="26"/>
                  </a:lnTo>
                  <a:lnTo>
                    <a:pt x="95" y="24"/>
                  </a:lnTo>
                  <a:lnTo>
                    <a:pt x="93" y="22"/>
                  </a:lnTo>
                  <a:lnTo>
                    <a:pt x="91" y="21"/>
                  </a:lnTo>
                  <a:lnTo>
                    <a:pt x="88" y="20"/>
                  </a:lnTo>
                  <a:lnTo>
                    <a:pt x="86" y="19"/>
                  </a:lnTo>
                  <a:lnTo>
                    <a:pt x="82" y="20"/>
                  </a:lnTo>
                  <a:lnTo>
                    <a:pt x="79" y="21"/>
                  </a:lnTo>
                  <a:lnTo>
                    <a:pt x="76" y="22"/>
                  </a:lnTo>
                  <a:lnTo>
                    <a:pt x="67" y="32"/>
                  </a:lnTo>
                  <a:lnTo>
                    <a:pt x="65" y="34"/>
                  </a:lnTo>
                  <a:lnTo>
                    <a:pt x="61" y="34"/>
                  </a:lnTo>
                  <a:lnTo>
                    <a:pt x="57" y="34"/>
                  </a:lnTo>
                  <a:lnTo>
                    <a:pt x="54" y="32"/>
                  </a:lnTo>
                  <a:lnTo>
                    <a:pt x="51" y="29"/>
                  </a:lnTo>
                  <a:lnTo>
                    <a:pt x="51" y="25"/>
                  </a:lnTo>
                  <a:lnTo>
                    <a:pt x="51" y="21"/>
                  </a:lnTo>
                  <a:lnTo>
                    <a:pt x="54" y="19"/>
                  </a:lnTo>
                  <a:lnTo>
                    <a:pt x="63" y="9"/>
                  </a:lnTo>
                  <a:lnTo>
                    <a:pt x="74" y="3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0" name="Freeform: Shape 10"/>
            <p:cNvSpPr>
              <a:spLocks noChangeAspect="1"/>
            </p:cNvSpPr>
            <p:nvPr/>
          </p:nvSpPr>
          <p:spPr bwMode="auto">
            <a:xfrm>
              <a:off x="3768440" y="1972221"/>
              <a:ext cx="302208" cy="387681"/>
            </a:xfrm>
            <a:custGeom>
              <a:avLst/>
              <a:gdLst>
                <a:gd name="T0" fmla="*/ 49 w 99"/>
                <a:gd name="T1" fmla="*/ 17 h 127"/>
                <a:gd name="T2" fmla="*/ 36 w 99"/>
                <a:gd name="T3" fmla="*/ 21 h 127"/>
                <a:gd name="T4" fmla="*/ 26 w 99"/>
                <a:gd name="T5" fmla="*/ 31 h 127"/>
                <a:gd name="T6" fmla="*/ 22 w 99"/>
                <a:gd name="T7" fmla="*/ 46 h 127"/>
                <a:gd name="T8" fmla="*/ 26 w 99"/>
                <a:gd name="T9" fmla="*/ 60 h 127"/>
                <a:gd name="T10" fmla="*/ 36 w 99"/>
                <a:gd name="T11" fmla="*/ 69 h 127"/>
                <a:gd name="T12" fmla="*/ 49 w 99"/>
                <a:gd name="T13" fmla="*/ 73 h 127"/>
                <a:gd name="T14" fmla="*/ 64 w 99"/>
                <a:gd name="T15" fmla="*/ 69 h 127"/>
                <a:gd name="T16" fmla="*/ 74 w 99"/>
                <a:gd name="T17" fmla="*/ 60 h 127"/>
                <a:gd name="T18" fmla="*/ 78 w 99"/>
                <a:gd name="T19" fmla="*/ 46 h 127"/>
                <a:gd name="T20" fmla="*/ 74 w 99"/>
                <a:gd name="T21" fmla="*/ 31 h 127"/>
                <a:gd name="T22" fmla="*/ 64 w 99"/>
                <a:gd name="T23" fmla="*/ 21 h 127"/>
                <a:gd name="T24" fmla="*/ 49 w 99"/>
                <a:gd name="T25" fmla="*/ 17 h 127"/>
                <a:gd name="T26" fmla="*/ 49 w 99"/>
                <a:gd name="T27" fmla="*/ 0 h 127"/>
                <a:gd name="T28" fmla="*/ 69 w 99"/>
                <a:gd name="T29" fmla="*/ 4 h 127"/>
                <a:gd name="T30" fmla="*/ 85 w 99"/>
                <a:gd name="T31" fmla="*/ 14 h 127"/>
                <a:gd name="T32" fmla="*/ 95 w 99"/>
                <a:gd name="T33" fmla="*/ 30 h 127"/>
                <a:gd name="T34" fmla="*/ 99 w 99"/>
                <a:gd name="T35" fmla="*/ 50 h 127"/>
                <a:gd name="T36" fmla="*/ 99 w 99"/>
                <a:gd name="T37" fmla="*/ 55 h 127"/>
                <a:gd name="T38" fmla="*/ 97 w 99"/>
                <a:gd name="T39" fmla="*/ 72 h 127"/>
                <a:gd name="T40" fmla="*/ 89 w 99"/>
                <a:gd name="T41" fmla="*/ 89 h 127"/>
                <a:gd name="T42" fmla="*/ 80 w 99"/>
                <a:gd name="T43" fmla="*/ 102 h 127"/>
                <a:gd name="T44" fmla="*/ 69 w 99"/>
                <a:gd name="T45" fmla="*/ 113 h 127"/>
                <a:gd name="T46" fmla="*/ 60 w 99"/>
                <a:gd name="T47" fmla="*/ 120 h 127"/>
                <a:gd name="T48" fmla="*/ 53 w 99"/>
                <a:gd name="T49" fmla="*/ 126 h 127"/>
                <a:gd name="T50" fmla="*/ 51 w 99"/>
                <a:gd name="T51" fmla="*/ 127 h 127"/>
                <a:gd name="T52" fmla="*/ 48 w 99"/>
                <a:gd name="T53" fmla="*/ 126 h 127"/>
                <a:gd name="T54" fmla="*/ 43 w 99"/>
                <a:gd name="T55" fmla="*/ 122 h 127"/>
                <a:gd name="T56" fmla="*/ 34 w 99"/>
                <a:gd name="T57" fmla="*/ 115 h 127"/>
                <a:gd name="T58" fmla="*/ 25 w 99"/>
                <a:gd name="T59" fmla="*/ 106 h 127"/>
                <a:gd name="T60" fmla="*/ 15 w 99"/>
                <a:gd name="T61" fmla="*/ 94 h 127"/>
                <a:gd name="T62" fmla="*/ 8 w 99"/>
                <a:gd name="T63" fmla="*/ 80 h 127"/>
                <a:gd name="T64" fmla="*/ 2 w 99"/>
                <a:gd name="T65" fmla="*/ 65 h 127"/>
                <a:gd name="T66" fmla="*/ 1 w 99"/>
                <a:gd name="T67" fmla="*/ 58 h 127"/>
                <a:gd name="T68" fmla="*/ 0 w 99"/>
                <a:gd name="T69" fmla="*/ 50 h 127"/>
                <a:gd name="T70" fmla="*/ 4 w 99"/>
                <a:gd name="T71" fmla="*/ 30 h 127"/>
                <a:gd name="T72" fmla="*/ 14 w 99"/>
                <a:gd name="T73" fmla="*/ 14 h 127"/>
                <a:gd name="T74" fmla="*/ 30 w 99"/>
                <a:gd name="T75" fmla="*/ 4 h 127"/>
                <a:gd name="T76" fmla="*/ 49 w 99"/>
                <a:gd name="T7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9" h="127">
                  <a:moveTo>
                    <a:pt x="49" y="17"/>
                  </a:moveTo>
                  <a:lnTo>
                    <a:pt x="36" y="21"/>
                  </a:lnTo>
                  <a:lnTo>
                    <a:pt x="26" y="31"/>
                  </a:lnTo>
                  <a:lnTo>
                    <a:pt x="22" y="46"/>
                  </a:lnTo>
                  <a:lnTo>
                    <a:pt x="26" y="60"/>
                  </a:lnTo>
                  <a:lnTo>
                    <a:pt x="36" y="69"/>
                  </a:lnTo>
                  <a:lnTo>
                    <a:pt x="49" y="73"/>
                  </a:lnTo>
                  <a:lnTo>
                    <a:pt x="64" y="69"/>
                  </a:lnTo>
                  <a:lnTo>
                    <a:pt x="74" y="60"/>
                  </a:lnTo>
                  <a:lnTo>
                    <a:pt x="78" y="46"/>
                  </a:lnTo>
                  <a:lnTo>
                    <a:pt x="74" y="31"/>
                  </a:lnTo>
                  <a:lnTo>
                    <a:pt x="64" y="21"/>
                  </a:lnTo>
                  <a:lnTo>
                    <a:pt x="49" y="17"/>
                  </a:lnTo>
                  <a:close/>
                  <a:moveTo>
                    <a:pt x="49" y="0"/>
                  </a:moveTo>
                  <a:lnTo>
                    <a:pt x="69" y="4"/>
                  </a:lnTo>
                  <a:lnTo>
                    <a:pt x="85" y="14"/>
                  </a:lnTo>
                  <a:lnTo>
                    <a:pt x="95" y="30"/>
                  </a:lnTo>
                  <a:lnTo>
                    <a:pt x="99" y="50"/>
                  </a:lnTo>
                  <a:lnTo>
                    <a:pt x="99" y="55"/>
                  </a:lnTo>
                  <a:lnTo>
                    <a:pt x="97" y="72"/>
                  </a:lnTo>
                  <a:lnTo>
                    <a:pt x="89" y="89"/>
                  </a:lnTo>
                  <a:lnTo>
                    <a:pt x="80" y="102"/>
                  </a:lnTo>
                  <a:lnTo>
                    <a:pt x="69" y="113"/>
                  </a:lnTo>
                  <a:lnTo>
                    <a:pt x="60" y="120"/>
                  </a:lnTo>
                  <a:lnTo>
                    <a:pt x="53" y="126"/>
                  </a:lnTo>
                  <a:lnTo>
                    <a:pt x="51" y="127"/>
                  </a:lnTo>
                  <a:lnTo>
                    <a:pt x="48" y="126"/>
                  </a:lnTo>
                  <a:lnTo>
                    <a:pt x="43" y="122"/>
                  </a:lnTo>
                  <a:lnTo>
                    <a:pt x="34" y="115"/>
                  </a:lnTo>
                  <a:lnTo>
                    <a:pt x="25" y="106"/>
                  </a:lnTo>
                  <a:lnTo>
                    <a:pt x="15" y="94"/>
                  </a:lnTo>
                  <a:lnTo>
                    <a:pt x="8" y="80"/>
                  </a:lnTo>
                  <a:lnTo>
                    <a:pt x="2" y="65"/>
                  </a:lnTo>
                  <a:lnTo>
                    <a:pt x="1" y="58"/>
                  </a:lnTo>
                  <a:lnTo>
                    <a:pt x="0" y="50"/>
                  </a:lnTo>
                  <a:lnTo>
                    <a:pt x="4" y="30"/>
                  </a:lnTo>
                  <a:lnTo>
                    <a:pt x="14" y="14"/>
                  </a:lnTo>
                  <a:lnTo>
                    <a:pt x="30" y="4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1" name="Freeform: Shape 11"/>
            <p:cNvSpPr>
              <a:spLocks noChangeAspect="1"/>
            </p:cNvSpPr>
            <p:nvPr/>
          </p:nvSpPr>
          <p:spPr bwMode="auto">
            <a:xfrm>
              <a:off x="5854083" y="1972221"/>
              <a:ext cx="403969" cy="387681"/>
            </a:xfrm>
            <a:custGeom>
              <a:avLst/>
              <a:gdLst>
                <a:gd name="T0" fmla="*/ 61 w 124"/>
                <a:gd name="T1" fmla="*/ 0 h 119"/>
                <a:gd name="T2" fmla="*/ 82 w 124"/>
                <a:gd name="T3" fmla="*/ 38 h 119"/>
                <a:gd name="T4" fmla="*/ 124 w 124"/>
                <a:gd name="T5" fmla="*/ 45 h 119"/>
                <a:gd name="T6" fmla="*/ 95 w 124"/>
                <a:gd name="T7" fmla="*/ 77 h 119"/>
                <a:gd name="T8" fmla="*/ 101 w 124"/>
                <a:gd name="T9" fmla="*/ 119 h 119"/>
                <a:gd name="T10" fmla="*/ 61 w 124"/>
                <a:gd name="T11" fmla="*/ 100 h 119"/>
                <a:gd name="T12" fmla="*/ 23 w 124"/>
                <a:gd name="T13" fmla="*/ 119 h 119"/>
                <a:gd name="T14" fmla="*/ 29 w 124"/>
                <a:gd name="T15" fmla="*/ 77 h 119"/>
                <a:gd name="T16" fmla="*/ 0 w 124"/>
                <a:gd name="T17" fmla="*/ 45 h 119"/>
                <a:gd name="T18" fmla="*/ 42 w 124"/>
                <a:gd name="T19" fmla="*/ 38 h 119"/>
                <a:gd name="T20" fmla="*/ 61 w 124"/>
                <a:gd name="T2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" h="119">
                  <a:moveTo>
                    <a:pt x="61" y="0"/>
                  </a:moveTo>
                  <a:lnTo>
                    <a:pt x="82" y="38"/>
                  </a:lnTo>
                  <a:lnTo>
                    <a:pt x="124" y="45"/>
                  </a:lnTo>
                  <a:lnTo>
                    <a:pt x="95" y="77"/>
                  </a:lnTo>
                  <a:lnTo>
                    <a:pt x="101" y="119"/>
                  </a:lnTo>
                  <a:lnTo>
                    <a:pt x="61" y="100"/>
                  </a:lnTo>
                  <a:lnTo>
                    <a:pt x="23" y="119"/>
                  </a:lnTo>
                  <a:lnTo>
                    <a:pt x="29" y="77"/>
                  </a:lnTo>
                  <a:lnTo>
                    <a:pt x="0" y="45"/>
                  </a:lnTo>
                  <a:lnTo>
                    <a:pt x="42" y="38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2" name="TextBox 13"/>
            <p:cNvSpPr txBox="1"/>
            <p:nvPr/>
          </p:nvSpPr>
          <p:spPr>
            <a:xfrm>
              <a:off x="222000" y="1967196"/>
              <a:ext cx="1928733" cy="369332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ADD KEYWORD</a:t>
              </a:r>
            </a:p>
          </p:txBody>
        </p:sp>
      </p:grpSp>
      <p:cxnSp>
        <p:nvCxnSpPr>
          <p:cNvPr id="5" name="Straight Connector 14"/>
          <p:cNvCxnSpPr/>
          <p:nvPr/>
        </p:nvCxnSpPr>
        <p:spPr>
          <a:xfrm>
            <a:off x="2340815" y="1624547"/>
            <a:ext cx="0" cy="1163042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5"/>
          <p:cNvCxnSpPr/>
          <p:nvPr/>
        </p:nvCxnSpPr>
        <p:spPr>
          <a:xfrm>
            <a:off x="3140381" y="1624547"/>
            <a:ext cx="0" cy="1744563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16"/>
          <p:cNvCxnSpPr/>
          <p:nvPr/>
        </p:nvCxnSpPr>
        <p:spPr>
          <a:xfrm>
            <a:off x="3939947" y="1624547"/>
            <a:ext cx="0" cy="2326085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17"/>
          <p:cNvCxnSpPr/>
          <p:nvPr/>
        </p:nvCxnSpPr>
        <p:spPr>
          <a:xfrm>
            <a:off x="4739513" y="1624547"/>
            <a:ext cx="0" cy="2907606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31"/>
          <p:cNvGrpSpPr/>
          <p:nvPr/>
        </p:nvGrpSpPr>
        <p:grpSpPr>
          <a:xfrm>
            <a:off x="5493104" y="897564"/>
            <a:ext cx="1453964" cy="1453964"/>
            <a:chOff x="7324139" y="1196752"/>
            <a:chExt cx="1938619" cy="1938619"/>
          </a:xfrm>
        </p:grpSpPr>
        <p:sp>
          <p:nvSpPr>
            <p:cNvPr id="25" name="Oval 21"/>
            <p:cNvSpPr/>
            <p:nvPr/>
          </p:nvSpPr>
          <p:spPr>
            <a:xfrm>
              <a:off x="7324139" y="1196752"/>
              <a:ext cx="1938619" cy="1938619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grpSp>
          <p:nvGrpSpPr>
            <p:cNvPr id="26" name="Group 22"/>
            <p:cNvGrpSpPr/>
            <p:nvPr/>
          </p:nvGrpSpPr>
          <p:grpSpPr>
            <a:xfrm>
              <a:off x="8079753" y="1840276"/>
              <a:ext cx="427392" cy="629123"/>
              <a:chOff x="422275" y="4783138"/>
              <a:chExt cx="396875" cy="584200"/>
            </a:xfrm>
            <a:solidFill>
              <a:schemeClr val="bg1"/>
            </a:solidFill>
          </p:grpSpPr>
          <p:sp>
            <p:nvSpPr>
              <p:cNvPr id="27" name="Freeform: Shape 23"/>
              <p:cNvSpPr>
                <a:spLocks/>
              </p:cNvSpPr>
              <p:nvPr/>
            </p:nvSpPr>
            <p:spPr bwMode="auto">
              <a:xfrm>
                <a:off x="460375" y="4894263"/>
                <a:ext cx="76200" cy="66675"/>
              </a:xfrm>
              <a:custGeom>
                <a:avLst/>
                <a:gdLst>
                  <a:gd name="T0" fmla="*/ 48 w 48"/>
                  <a:gd name="T1" fmla="*/ 34 h 42"/>
                  <a:gd name="T2" fmla="*/ 48 w 48"/>
                  <a:gd name="T3" fmla="*/ 34 h 42"/>
                  <a:gd name="T4" fmla="*/ 48 w 48"/>
                  <a:gd name="T5" fmla="*/ 36 h 42"/>
                  <a:gd name="T6" fmla="*/ 46 w 48"/>
                  <a:gd name="T7" fmla="*/ 40 h 42"/>
                  <a:gd name="T8" fmla="*/ 44 w 48"/>
                  <a:gd name="T9" fmla="*/ 40 h 42"/>
                  <a:gd name="T10" fmla="*/ 40 w 48"/>
                  <a:gd name="T11" fmla="*/ 42 h 42"/>
                  <a:gd name="T12" fmla="*/ 8 w 48"/>
                  <a:gd name="T13" fmla="*/ 42 h 42"/>
                  <a:gd name="T14" fmla="*/ 8 w 48"/>
                  <a:gd name="T15" fmla="*/ 42 h 42"/>
                  <a:gd name="T16" fmla="*/ 6 w 48"/>
                  <a:gd name="T17" fmla="*/ 40 h 42"/>
                  <a:gd name="T18" fmla="*/ 4 w 48"/>
                  <a:gd name="T19" fmla="*/ 40 h 42"/>
                  <a:gd name="T20" fmla="*/ 2 w 48"/>
                  <a:gd name="T21" fmla="*/ 36 h 42"/>
                  <a:gd name="T22" fmla="*/ 0 w 48"/>
                  <a:gd name="T23" fmla="*/ 34 h 42"/>
                  <a:gd name="T24" fmla="*/ 0 w 48"/>
                  <a:gd name="T25" fmla="*/ 8 h 42"/>
                  <a:gd name="T26" fmla="*/ 0 w 48"/>
                  <a:gd name="T27" fmla="*/ 8 h 42"/>
                  <a:gd name="T28" fmla="*/ 2 w 48"/>
                  <a:gd name="T29" fmla="*/ 6 h 42"/>
                  <a:gd name="T30" fmla="*/ 4 w 48"/>
                  <a:gd name="T31" fmla="*/ 2 h 42"/>
                  <a:gd name="T32" fmla="*/ 6 w 48"/>
                  <a:gd name="T33" fmla="*/ 2 h 42"/>
                  <a:gd name="T34" fmla="*/ 8 w 48"/>
                  <a:gd name="T35" fmla="*/ 0 h 42"/>
                  <a:gd name="T36" fmla="*/ 40 w 48"/>
                  <a:gd name="T37" fmla="*/ 0 h 42"/>
                  <a:gd name="T38" fmla="*/ 40 w 48"/>
                  <a:gd name="T39" fmla="*/ 0 h 42"/>
                  <a:gd name="T40" fmla="*/ 44 w 48"/>
                  <a:gd name="T41" fmla="*/ 2 h 42"/>
                  <a:gd name="T42" fmla="*/ 46 w 48"/>
                  <a:gd name="T43" fmla="*/ 2 h 42"/>
                  <a:gd name="T44" fmla="*/ 48 w 48"/>
                  <a:gd name="T45" fmla="*/ 6 h 42"/>
                  <a:gd name="T46" fmla="*/ 48 w 48"/>
                  <a:gd name="T47" fmla="*/ 8 h 42"/>
                  <a:gd name="T48" fmla="*/ 48 w 48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8" h="42">
                    <a:moveTo>
                      <a:pt x="48" y="34"/>
                    </a:moveTo>
                    <a:lnTo>
                      <a:pt x="48" y="34"/>
                    </a:lnTo>
                    <a:lnTo>
                      <a:pt x="48" y="36"/>
                    </a:lnTo>
                    <a:lnTo>
                      <a:pt x="46" y="40"/>
                    </a:lnTo>
                    <a:lnTo>
                      <a:pt x="44" y="40"/>
                    </a:lnTo>
                    <a:lnTo>
                      <a:pt x="40" y="42"/>
                    </a:lnTo>
                    <a:lnTo>
                      <a:pt x="8" y="42"/>
                    </a:lnTo>
                    <a:lnTo>
                      <a:pt x="8" y="42"/>
                    </a:lnTo>
                    <a:lnTo>
                      <a:pt x="6" y="40"/>
                    </a:lnTo>
                    <a:lnTo>
                      <a:pt x="4" y="40"/>
                    </a:lnTo>
                    <a:lnTo>
                      <a:pt x="2" y="36"/>
                    </a:lnTo>
                    <a:lnTo>
                      <a:pt x="0" y="3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6"/>
                    </a:lnTo>
                    <a:lnTo>
                      <a:pt x="4" y="2"/>
                    </a:lnTo>
                    <a:lnTo>
                      <a:pt x="6" y="2"/>
                    </a:lnTo>
                    <a:lnTo>
                      <a:pt x="8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4" y="2"/>
                    </a:lnTo>
                    <a:lnTo>
                      <a:pt x="46" y="2"/>
                    </a:lnTo>
                    <a:lnTo>
                      <a:pt x="48" y="6"/>
                    </a:lnTo>
                    <a:lnTo>
                      <a:pt x="48" y="8"/>
                    </a:lnTo>
                    <a:lnTo>
                      <a:pt x="48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28" name="Freeform: Shape 24"/>
              <p:cNvSpPr>
                <a:spLocks/>
              </p:cNvSpPr>
              <p:nvPr/>
            </p:nvSpPr>
            <p:spPr bwMode="auto">
              <a:xfrm>
                <a:off x="460375" y="4979988"/>
                <a:ext cx="76200" cy="63500"/>
              </a:xfrm>
              <a:custGeom>
                <a:avLst/>
                <a:gdLst>
                  <a:gd name="T0" fmla="*/ 48 w 48"/>
                  <a:gd name="T1" fmla="*/ 32 h 40"/>
                  <a:gd name="T2" fmla="*/ 48 w 48"/>
                  <a:gd name="T3" fmla="*/ 32 h 40"/>
                  <a:gd name="T4" fmla="*/ 48 w 48"/>
                  <a:gd name="T5" fmla="*/ 36 h 40"/>
                  <a:gd name="T6" fmla="*/ 46 w 48"/>
                  <a:gd name="T7" fmla="*/ 38 h 40"/>
                  <a:gd name="T8" fmla="*/ 44 w 48"/>
                  <a:gd name="T9" fmla="*/ 40 h 40"/>
                  <a:gd name="T10" fmla="*/ 40 w 48"/>
                  <a:gd name="T11" fmla="*/ 40 h 40"/>
                  <a:gd name="T12" fmla="*/ 8 w 48"/>
                  <a:gd name="T13" fmla="*/ 40 h 40"/>
                  <a:gd name="T14" fmla="*/ 8 w 48"/>
                  <a:gd name="T15" fmla="*/ 40 h 40"/>
                  <a:gd name="T16" fmla="*/ 6 w 48"/>
                  <a:gd name="T17" fmla="*/ 40 h 40"/>
                  <a:gd name="T18" fmla="*/ 4 w 48"/>
                  <a:gd name="T19" fmla="*/ 38 h 40"/>
                  <a:gd name="T20" fmla="*/ 2 w 48"/>
                  <a:gd name="T21" fmla="*/ 36 h 40"/>
                  <a:gd name="T22" fmla="*/ 0 w 48"/>
                  <a:gd name="T23" fmla="*/ 32 h 40"/>
                  <a:gd name="T24" fmla="*/ 0 w 48"/>
                  <a:gd name="T25" fmla="*/ 8 h 40"/>
                  <a:gd name="T26" fmla="*/ 0 w 48"/>
                  <a:gd name="T27" fmla="*/ 8 h 40"/>
                  <a:gd name="T28" fmla="*/ 2 w 48"/>
                  <a:gd name="T29" fmla="*/ 4 h 40"/>
                  <a:gd name="T30" fmla="*/ 4 w 48"/>
                  <a:gd name="T31" fmla="*/ 2 h 40"/>
                  <a:gd name="T32" fmla="*/ 6 w 48"/>
                  <a:gd name="T33" fmla="*/ 0 h 40"/>
                  <a:gd name="T34" fmla="*/ 8 w 48"/>
                  <a:gd name="T35" fmla="*/ 0 h 40"/>
                  <a:gd name="T36" fmla="*/ 40 w 48"/>
                  <a:gd name="T37" fmla="*/ 0 h 40"/>
                  <a:gd name="T38" fmla="*/ 40 w 48"/>
                  <a:gd name="T39" fmla="*/ 0 h 40"/>
                  <a:gd name="T40" fmla="*/ 44 w 48"/>
                  <a:gd name="T41" fmla="*/ 0 h 40"/>
                  <a:gd name="T42" fmla="*/ 46 w 48"/>
                  <a:gd name="T43" fmla="*/ 2 h 40"/>
                  <a:gd name="T44" fmla="*/ 48 w 48"/>
                  <a:gd name="T45" fmla="*/ 4 h 40"/>
                  <a:gd name="T46" fmla="*/ 48 w 48"/>
                  <a:gd name="T47" fmla="*/ 8 h 40"/>
                  <a:gd name="T48" fmla="*/ 48 w 48"/>
                  <a:gd name="T49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8" h="40">
                    <a:moveTo>
                      <a:pt x="48" y="32"/>
                    </a:moveTo>
                    <a:lnTo>
                      <a:pt x="48" y="32"/>
                    </a:lnTo>
                    <a:lnTo>
                      <a:pt x="48" y="36"/>
                    </a:lnTo>
                    <a:lnTo>
                      <a:pt x="46" y="38"/>
                    </a:lnTo>
                    <a:lnTo>
                      <a:pt x="44" y="40"/>
                    </a:lnTo>
                    <a:lnTo>
                      <a:pt x="40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6" y="40"/>
                    </a:lnTo>
                    <a:lnTo>
                      <a:pt x="4" y="38"/>
                    </a:lnTo>
                    <a:lnTo>
                      <a:pt x="2" y="36"/>
                    </a:lnTo>
                    <a:lnTo>
                      <a:pt x="0" y="3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4"/>
                    </a:lnTo>
                    <a:lnTo>
                      <a:pt x="4" y="2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6" y="2"/>
                    </a:lnTo>
                    <a:lnTo>
                      <a:pt x="48" y="4"/>
                    </a:lnTo>
                    <a:lnTo>
                      <a:pt x="48" y="8"/>
                    </a:lnTo>
                    <a:lnTo>
                      <a:pt x="48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29" name="Freeform: Shape 25"/>
              <p:cNvSpPr>
                <a:spLocks/>
              </p:cNvSpPr>
              <p:nvPr/>
            </p:nvSpPr>
            <p:spPr bwMode="auto">
              <a:xfrm>
                <a:off x="460375" y="5062538"/>
                <a:ext cx="69850" cy="66675"/>
              </a:xfrm>
              <a:custGeom>
                <a:avLst/>
                <a:gdLst>
                  <a:gd name="T0" fmla="*/ 38 w 44"/>
                  <a:gd name="T1" fmla="*/ 20 h 42"/>
                  <a:gd name="T2" fmla="*/ 38 w 44"/>
                  <a:gd name="T3" fmla="*/ 20 h 42"/>
                  <a:gd name="T4" fmla="*/ 36 w 44"/>
                  <a:gd name="T5" fmla="*/ 12 h 42"/>
                  <a:gd name="T6" fmla="*/ 38 w 44"/>
                  <a:gd name="T7" fmla="*/ 4 h 42"/>
                  <a:gd name="T8" fmla="*/ 38 w 44"/>
                  <a:gd name="T9" fmla="*/ 4 h 42"/>
                  <a:gd name="T10" fmla="*/ 38 w 44"/>
                  <a:gd name="T11" fmla="*/ 0 h 42"/>
                  <a:gd name="T12" fmla="*/ 8 w 44"/>
                  <a:gd name="T13" fmla="*/ 0 h 42"/>
                  <a:gd name="T14" fmla="*/ 8 w 44"/>
                  <a:gd name="T15" fmla="*/ 0 h 42"/>
                  <a:gd name="T16" fmla="*/ 6 w 44"/>
                  <a:gd name="T17" fmla="*/ 2 h 42"/>
                  <a:gd name="T18" fmla="*/ 4 w 44"/>
                  <a:gd name="T19" fmla="*/ 2 h 42"/>
                  <a:gd name="T20" fmla="*/ 2 w 44"/>
                  <a:gd name="T21" fmla="*/ 6 h 42"/>
                  <a:gd name="T22" fmla="*/ 0 w 44"/>
                  <a:gd name="T23" fmla="*/ 8 h 42"/>
                  <a:gd name="T24" fmla="*/ 0 w 44"/>
                  <a:gd name="T25" fmla="*/ 34 h 42"/>
                  <a:gd name="T26" fmla="*/ 0 w 44"/>
                  <a:gd name="T27" fmla="*/ 34 h 42"/>
                  <a:gd name="T28" fmla="*/ 2 w 44"/>
                  <a:gd name="T29" fmla="*/ 36 h 42"/>
                  <a:gd name="T30" fmla="*/ 4 w 44"/>
                  <a:gd name="T31" fmla="*/ 40 h 42"/>
                  <a:gd name="T32" fmla="*/ 6 w 44"/>
                  <a:gd name="T33" fmla="*/ 40 h 42"/>
                  <a:gd name="T34" fmla="*/ 8 w 44"/>
                  <a:gd name="T35" fmla="*/ 42 h 42"/>
                  <a:gd name="T36" fmla="*/ 40 w 44"/>
                  <a:gd name="T37" fmla="*/ 42 h 42"/>
                  <a:gd name="T38" fmla="*/ 40 w 44"/>
                  <a:gd name="T39" fmla="*/ 42 h 42"/>
                  <a:gd name="T40" fmla="*/ 44 w 44"/>
                  <a:gd name="T41" fmla="*/ 40 h 42"/>
                  <a:gd name="T42" fmla="*/ 44 w 44"/>
                  <a:gd name="T43" fmla="*/ 40 h 42"/>
                  <a:gd name="T44" fmla="*/ 38 w 44"/>
                  <a:gd name="T45" fmla="*/ 20 h 42"/>
                  <a:gd name="T46" fmla="*/ 38 w 44"/>
                  <a:gd name="T47" fmla="*/ 2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42">
                    <a:moveTo>
                      <a:pt x="38" y="20"/>
                    </a:moveTo>
                    <a:lnTo>
                      <a:pt x="38" y="20"/>
                    </a:lnTo>
                    <a:lnTo>
                      <a:pt x="36" y="12"/>
                    </a:lnTo>
                    <a:lnTo>
                      <a:pt x="38" y="4"/>
                    </a:lnTo>
                    <a:lnTo>
                      <a:pt x="38" y="4"/>
                    </a:lnTo>
                    <a:lnTo>
                      <a:pt x="3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4" y="2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2" y="36"/>
                    </a:lnTo>
                    <a:lnTo>
                      <a:pt x="4" y="40"/>
                    </a:lnTo>
                    <a:lnTo>
                      <a:pt x="6" y="40"/>
                    </a:lnTo>
                    <a:lnTo>
                      <a:pt x="8" y="42"/>
                    </a:lnTo>
                    <a:lnTo>
                      <a:pt x="40" y="42"/>
                    </a:lnTo>
                    <a:lnTo>
                      <a:pt x="40" y="42"/>
                    </a:lnTo>
                    <a:lnTo>
                      <a:pt x="44" y="40"/>
                    </a:lnTo>
                    <a:lnTo>
                      <a:pt x="44" y="40"/>
                    </a:lnTo>
                    <a:lnTo>
                      <a:pt x="38" y="20"/>
                    </a:lnTo>
                    <a:lnTo>
                      <a:pt x="38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0" name="Freeform: Shape 26"/>
              <p:cNvSpPr>
                <a:spLocks/>
              </p:cNvSpPr>
              <p:nvPr/>
            </p:nvSpPr>
            <p:spPr bwMode="auto">
              <a:xfrm>
                <a:off x="558800" y="4979988"/>
                <a:ext cx="31750" cy="63500"/>
              </a:xfrm>
              <a:custGeom>
                <a:avLst/>
                <a:gdLst>
                  <a:gd name="T0" fmla="*/ 6 w 20"/>
                  <a:gd name="T1" fmla="*/ 36 h 40"/>
                  <a:gd name="T2" fmla="*/ 6 w 20"/>
                  <a:gd name="T3" fmla="*/ 36 h 40"/>
                  <a:gd name="T4" fmla="*/ 12 w 20"/>
                  <a:gd name="T5" fmla="*/ 38 h 40"/>
                  <a:gd name="T6" fmla="*/ 20 w 20"/>
                  <a:gd name="T7" fmla="*/ 40 h 40"/>
                  <a:gd name="T8" fmla="*/ 20 w 20"/>
                  <a:gd name="T9" fmla="*/ 0 h 40"/>
                  <a:gd name="T10" fmla="*/ 8 w 20"/>
                  <a:gd name="T11" fmla="*/ 0 h 40"/>
                  <a:gd name="T12" fmla="*/ 8 w 20"/>
                  <a:gd name="T13" fmla="*/ 0 h 40"/>
                  <a:gd name="T14" fmla="*/ 4 w 20"/>
                  <a:gd name="T15" fmla="*/ 0 h 40"/>
                  <a:gd name="T16" fmla="*/ 2 w 20"/>
                  <a:gd name="T17" fmla="*/ 2 h 40"/>
                  <a:gd name="T18" fmla="*/ 0 w 20"/>
                  <a:gd name="T19" fmla="*/ 4 h 40"/>
                  <a:gd name="T20" fmla="*/ 0 w 20"/>
                  <a:gd name="T21" fmla="*/ 8 h 40"/>
                  <a:gd name="T22" fmla="*/ 0 w 20"/>
                  <a:gd name="T23" fmla="*/ 32 h 40"/>
                  <a:gd name="T24" fmla="*/ 0 w 20"/>
                  <a:gd name="T25" fmla="*/ 32 h 40"/>
                  <a:gd name="T26" fmla="*/ 2 w 20"/>
                  <a:gd name="T27" fmla="*/ 36 h 40"/>
                  <a:gd name="T28" fmla="*/ 2 w 20"/>
                  <a:gd name="T29" fmla="*/ 36 h 40"/>
                  <a:gd name="T30" fmla="*/ 6 w 20"/>
                  <a:gd name="T31" fmla="*/ 36 h 40"/>
                  <a:gd name="T32" fmla="*/ 6 w 20"/>
                  <a:gd name="T33" fmla="*/ 3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40">
                    <a:moveTo>
                      <a:pt x="6" y="36"/>
                    </a:moveTo>
                    <a:lnTo>
                      <a:pt x="6" y="36"/>
                    </a:lnTo>
                    <a:lnTo>
                      <a:pt x="12" y="38"/>
                    </a:lnTo>
                    <a:lnTo>
                      <a:pt x="20" y="40"/>
                    </a:lnTo>
                    <a:lnTo>
                      <a:pt x="2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" y="36"/>
                    </a:lnTo>
                    <a:lnTo>
                      <a:pt x="2" y="36"/>
                    </a:lnTo>
                    <a:lnTo>
                      <a:pt x="6" y="36"/>
                    </a:lnTo>
                    <a:lnTo>
                      <a:pt x="6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1" name="Freeform: Shape 27"/>
              <p:cNvSpPr>
                <a:spLocks/>
              </p:cNvSpPr>
              <p:nvPr/>
            </p:nvSpPr>
            <p:spPr bwMode="auto">
              <a:xfrm>
                <a:off x="558800" y="4894263"/>
                <a:ext cx="73025" cy="66675"/>
              </a:xfrm>
              <a:custGeom>
                <a:avLst/>
                <a:gdLst>
                  <a:gd name="T0" fmla="*/ 8 w 46"/>
                  <a:gd name="T1" fmla="*/ 42 h 42"/>
                  <a:gd name="T2" fmla="*/ 20 w 46"/>
                  <a:gd name="T3" fmla="*/ 42 h 42"/>
                  <a:gd name="T4" fmla="*/ 20 w 46"/>
                  <a:gd name="T5" fmla="*/ 40 h 42"/>
                  <a:gd name="T6" fmla="*/ 20 w 46"/>
                  <a:gd name="T7" fmla="*/ 40 h 42"/>
                  <a:gd name="T8" fmla="*/ 22 w 46"/>
                  <a:gd name="T9" fmla="*/ 30 h 42"/>
                  <a:gd name="T10" fmla="*/ 28 w 46"/>
                  <a:gd name="T11" fmla="*/ 20 h 42"/>
                  <a:gd name="T12" fmla="*/ 36 w 46"/>
                  <a:gd name="T13" fmla="*/ 14 h 42"/>
                  <a:gd name="T14" fmla="*/ 46 w 46"/>
                  <a:gd name="T15" fmla="*/ 10 h 42"/>
                  <a:gd name="T16" fmla="*/ 46 w 46"/>
                  <a:gd name="T17" fmla="*/ 8 h 42"/>
                  <a:gd name="T18" fmla="*/ 46 w 46"/>
                  <a:gd name="T19" fmla="*/ 8 h 42"/>
                  <a:gd name="T20" fmla="*/ 46 w 46"/>
                  <a:gd name="T21" fmla="*/ 6 h 42"/>
                  <a:gd name="T22" fmla="*/ 44 w 46"/>
                  <a:gd name="T23" fmla="*/ 2 h 42"/>
                  <a:gd name="T24" fmla="*/ 42 w 46"/>
                  <a:gd name="T25" fmla="*/ 2 h 42"/>
                  <a:gd name="T26" fmla="*/ 38 w 46"/>
                  <a:gd name="T27" fmla="*/ 0 h 42"/>
                  <a:gd name="T28" fmla="*/ 8 w 46"/>
                  <a:gd name="T29" fmla="*/ 0 h 42"/>
                  <a:gd name="T30" fmla="*/ 8 w 46"/>
                  <a:gd name="T31" fmla="*/ 0 h 42"/>
                  <a:gd name="T32" fmla="*/ 4 w 46"/>
                  <a:gd name="T33" fmla="*/ 2 h 42"/>
                  <a:gd name="T34" fmla="*/ 2 w 46"/>
                  <a:gd name="T35" fmla="*/ 2 h 42"/>
                  <a:gd name="T36" fmla="*/ 0 w 46"/>
                  <a:gd name="T37" fmla="*/ 6 h 42"/>
                  <a:gd name="T38" fmla="*/ 0 w 46"/>
                  <a:gd name="T39" fmla="*/ 8 h 42"/>
                  <a:gd name="T40" fmla="*/ 0 w 46"/>
                  <a:gd name="T41" fmla="*/ 34 h 42"/>
                  <a:gd name="T42" fmla="*/ 0 w 46"/>
                  <a:gd name="T43" fmla="*/ 34 h 42"/>
                  <a:gd name="T44" fmla="*/ 0 w 46"/>
                  <a:gd name="T45" fmla="*/ 36 h 42"/>
                  <a:gd name="T46" fmla="*/ 2 w 46"/>
                  <a:gd name="T47" fmla="*/ 40 h 42"/>
                  <a:gd name="T48" fmla="*/ 4 w 46"/>
                  <a:gd name="T49" fmla="*/ 40 h 42"/>
                  <a:gd name="T50" fmla="*/ 8 w 46"/>
                  <a:gd name="T51" fmla="*/ 42 h 42"/>
                  <a:gd name="T52" fmla="*/ 8 w 46"/>
                  <a:gd name="T53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6" h="42">
                    <a:moveTo>
                      <a:pt x="8" y="42"/>
                    </a:moveTo>
                    <a:lnTo>
                      <a:pt x="20" y="42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22" y="30"/>
                    </a:lnTo>
                    <a:lnTo>
                      <a:pt x="28" y="20"/>
                    </a:lnTo>
                    <a:lnTo>
                      <a:pt x="36" y="14"/>
                    </a:lnTo>
                    <a:lnTo>
                      <a:pt x="46" y="10"/>
                    </a:lnTo>
                    <a:lnTo>
                      <a:pt x="46" y="8"/>
                    </a:lnTo>
                    <a:lnTo>
                      <a:pt x="46" y="8"/>
                    </a:lnTo>
                    <a:lnTo>
                      <a:pt x="46" y="6"/>
                    </a:lnTo>
                    <a:lnTo>
                      <a:pt x="44" y="2"/>
                    </a:lnTo>
                    <a:lnTo>
                      <a:pt x="42" y="2"/>
                    </a:lnTo>
                    <a:lnTo>
                      <a:pt x="3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6"/>
                    </a:lnTo>
                    <a:lnTo>
                      <a:pt x="2" y="40"/>
                    </a:lnTo>
                    <a:lnTo>
                      <a:pt x="4" y="40"/>
                    </a:lnTo>
                    <a:lnTo>
                      <a:pt x="8" y="42"/>
                    </a:lnTo>
                    <a:lnTo>
                      <a:pt x="8" y="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2" name="Freeform: Shape 28"/>
              <p:cNvSpPr>
                <a:spLocks/>
              </p:cNvSpPr>
              <p:nvPr/>
            </p:nvSpPr>
            <p:spPr bwMode="auto">
              <a:xfrm>
                <a:off x="422275" y="4783138"/>
                <a:ext cx="282575" cy="555625"/>
              </a:xfrm>
              <a:custGeom>
                <a:avLst/>
                <a:gdLst>
                  <a:gd name="T0" fmla="*/ 106 w 178"/>
                  <a:gd name="T1" fmla="*/ 310 h 350"/>
                  <a:gd name="T2" fmla="*/ 102 w 178"/>
                  <a:gd name="T3" fmla="*/ 306 h 350"/>
                  <a:gd name="T4" fmla="*/ 104 w 178"/>
                  <a:gd name="T5" fmla="*/ 314 h 350"/>
                  <a:gd name="T6" fmla="*/ 104 w 178"/>
                  <a:gd name="T7" fmla="*/ 320 h 350"/>
                  <a:gd name="T8" fmla="*/ 96 w 178"/>
                  <a:gd name="T9" fmla="*/ 328 h 350"/>
                  <a:gd name="T10" fmla="*/ 88 w 178"/>
                  <a:gd name="T11" fmla="*/ 330 h 350"/>
                  <a:gd name="T12" fmla="*/ 78 w 178"/>
                  <a:gd name="T13" fmla="*/ 324 h 350"/>
                  <a:gd name="T14" fmla="*/ 74 w 178"/>
                  <a:gd name="T15" fmla="*/ 314 h 350"/>
                  <a:gd name="T16" fmla="*/ 74 w 178"/>
                  <a:gd name="T17" fmla="*/ 308 h 350"/>
                  <a:gd name="T18" fmla="*/ 82 w 178"/>
                  <a:gd name="T19" fmla="*/ 300 h 350"/>
                  <a:gd name="T20" fmla="*/ 88 w 178"/>
                  <a:gd name="T21" fmla="*/ 298 h 350"/>
                  <a:gd name="T22" fmla="*/ 102 w 178"/>
                  <a:gd name="T23" fmla="*/ 304 h 350"/>
                  <a:gd name="T24" fmla="*/ 100 w 178"/>
                  <a:gd name="T25" fmla="*/ 302 h 350"/>
                  <a:gd name="T26" fmla="*/ 86 w 178"/>
                  <a:gd name="T27" fmla="*/ 280 h 350"/>
                  <a:gd name="T28" fmla="*/ 12 w 178"/>
                  <a:gd name="T29" fmla="*/ 52 h 350"/>
                  <a:gd name="T30" fmla="*/ 166 w 178"/>
                  <a:gd name="T31" fmla="*/ 104 h 350"/>
                  <a:gd name="T32" fmla="*/ 166 w 178"/>
                  <a:gd name="T33" fmla="*/ 110 h 350"/>
                  <a:gd name="T34" fmla="*/ 166 w 178"/>
                  <a:gd name="T35" fmla="*/ 128 h 350"/>
                  <a:gd name="T36" fmla="*/ 170 w 178"/>
                  <a:gd name="T37" fmla="*/ 128 h 350"/>
                  <a:gd name="T38" fmla="*/ 178 w 178"/>
                  <a:gd name="T39" fmla="*/ 26 h 350"/>
                  <a:gd name="T40" fmla="*/ 176 w 178"/>
                  <a:gd name="T41" fmla="*/ 16 h 350"/>
                  <a:gd name="T42" fmla="*/ 162 w 178"/>
                  <a:gd name="T43" fmla="*/ 2 h 350"/>
                  <a:gd name="T44" fmla="*/ 28 w 178"/>
                  <a:gd name="T45" fmla="*/ 0 h 350"/>
                  <a:gd name="T46" fmla="*/ 16 w 178"/>
                  <a:gd name="T47" fmla="*/ 2 h 350"/>
                  <a:gd name="T48" fmla="*/ 2 w 178"/>
                  <a:gd name="T49" fmla="*/ 16 h 350"/>
                  <a:gd name="T50" fmla="*/ 0 w 178"/>
                  <a:gd name="T51" fmla="*/ 322 h 350"/>
                  <a:gd name="T52" fmla="*/ 2 w 178"/>
                  <a:gd name="T53" fmla="*/ 332 h 350"/>
                  <a:gd name="T54" fmla="*/ 16 w 178"/>
                  <a:gd name="T55" fmla="*/ 348 h 350"/>
                  <a:gd name="T56" fmla="*/ 122 w 178"/>
                  <a:gd name="T57" fmla="*/ 350 h 350"/>
                  <a:gd name="T58" fmla="*/ 66 w 178"/>
                  <a:gd name="T59" fmla="*/ 20 h 350"/>
                  <a:gd name="T60" fmla="*/ 112 w 178"/>
                  <a:gd name="T61" fmla="*/ 20 h 350"/>
                  <a:gd name="T62" fmla="*/ 114 w 178"/>
                  <a:gd name="T63" fmla="*/ 22 h 350"/>
                  <a:gd name="T64" fmla="*/ 114 w 178"/>
                  <a:gd name="T65" fmla="*/ 26 h 350"/>
                  <a:gd name="T66" fmla="*/ 66 w 178"/>
                  <a:gd name="T67" fmla="*/ 26 h 350"/>
                  <a:gd name="T68" fmla="*/ 64 w 178"/>
                  <a:gd name="T69" fmla="*/ 26 h 350"/>
                  <a:gd name="T70" fmla="*/ 64 w 178"/>
                  <a:gd name="T71" fmla="*/ 22 h 350"/>
                  <a:gd name="T72" fmla="*/ 66 w 178"/>
                  <a:gd name="T73" fmla="*/ 20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8" h="350">
                    <a:moveTo>
                      <a:pt x="122" y="326"/>
                    </a:moveTo>
                    <a:lnTo>
                      <a:pt x="106" y="310"/>
                    </a:lnTo>
                    <a:lnTo>
                      <a:pt x="106" y="310"/>
                    </a:lnTo>
                    <a:lnTo>
                      <a:pt x="102" y="306"/>
                    </a:lnTo>
                    <a:lnTo>
                      <a:pt x="102" y="306"/>
                    </a:lnTo>
                    <a:lnTo>
                      <a:pt x="104" y="314"/>
                    </a:lnTo>
                    <a:lnTo>
                      <a:pt x="104" y="314"/>
                    </a:lnTo>
                    <a:lnTo>
                      <a:pt x="104" y="320"/>
                    </a:lnTo>
                    <a:lnTo>
                      <a:pt x="100" y="324"/>
                    </a:lnTo>
                    <a:lnTo>
                      <a:pt x="96" y="328"/>
                    </a:lnTo>
                    <a:lnTo>
                      <a:pt x="88" y="330"/>
                    </a:lnTo>
                    <a:lnTo>
                      <a:pt x="88" y="330"/>
                    </a:lnTo>
                    <a:lnTo>
                      <a:pt x="82" y="328"/>
                    </a:lnTo>
                    <a:lnTo>
                      <a:pt x="78" y="324"/>
                    </a:lnTo>
                    <a:lnTo>
                      <a:pt x="74" y="320"/>
                    </a:lnTo>
                    <a:lnTo>
                      <a:pt x="74" y="314"/>
                    </a:lnTo>
                    <a:lnTo>
                      <a:pt x="74" y="314"/>
                    </a:lnTo>
                    <a:lnTo>
                      <a:pt x="74" y="308"/>
                    </a:lnTo>
                    <a:lnTo>
                      <a:pt x="78" y="302"/>
                    </a:lnTo>
                    <a:lnTo>
                      <a:pt x="82" y="300"/>
                    </a:lnTo>
                    <a:lnTo>
                      <a:pt x="88" y="298"/>
                    </a:lnTo>
                    <a:lnTo>
                      <a:pt x="88" y="298"/>
                    </a:lnTo>
                    <a:lnTo>
                      <a:pt x="96" y="300"/>
                    </a:lnTo>
                    <a:lnTo>
                      <a:pt x="102" y="304"/>
                    </a:lnTo>
                    <a:lnTo>
                      <a:pt x="102" y="304"/>
                    </a:lnTo>
                    <a:lnTo>
                      <a:pt x="100" y="302"/>
                    </a:lnTo>
                    <a:lnTo>
                      <a:pt x="100" y="302"/>
                    </a:lnTo>
                    <a:lnTo>
                      <a:pt x="86" y="280"/>
                    </a:lnTo>
                    <a:lnTo>
                      <a:pt x="12" y="280"/>
                    </a:lnTo>
                    <a:lnTo>
                      <a:pt x="12" y="52"/>
                    </a:lnTo>
                    <a:lnTo>
                      <a:pt x="166" y="52"/>
                    </a:lnTo>
                    <a:lnTo>
                      <a:pt x="166" y="104"/>
                    </a:lnTo>
                    <a:lnTo>
                      <a:pt x="166" y="104"/>
                    </a:lnTo>
                    <a:lnTo>
                      <a:pt x="166" y="110"/>
                    </a:lnTo>
                    <a:lnTo>
                      <a:pt x="166" y="128"/>
                    </a:lnTo>
                    <a:lnTo>
                      <a:pt x="166" y="128"/>
                    </a:lnTo>
                    <a:lnTo>
                      <a:pt x="170" y="128"/>
                    </a:lnTo>
                    <a:lnTo>
                      <a:pt x="170" y="128"/>
                    </a:lnTo>
                    <a:lnTo>
                      <a:pt x="178" y="130"/>
                    </a:lnTo>
                    <a:lnTo>
                      <a:pt x="178" y="26"/>
                    </a:lnTo>
                    <a:lnTo>
                      <a:pt x="178" y="26"/>
                    </a:lnTo>
                    <a:lnTo>
                      <a:pt x="176" y="16"/>
                    </a:lnTo>
                    <a:lnTo>
                      <a:pt x="170" y="8"/>
                    </a:lnTo>
                    <a:lnTo>
                      <a:pt x="162" y="2"/>
                    </a:lnTo>
                    <a:lnTo>
                      <a:pt x="150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6" y="2"/>
                    </a:lnTo>
                    <a:lnTo>
                      <a:pt x="8" y="8"/>
                    </a:lnTo>
                    <a:lnTo>
                      <a:pt x="2" y="16"/>
                    </a:lnTo>
                    <a:lnTo>
                      <a:pt x="0" y="26"/>
                    </a:lnTo>
                    <a:lnTo>
                      <a:pt x="0" y="322"/>
                    </a:lnTo>
                    <a:lnTo>
                      <a:pt x="0" y="322"/>
                    </a:lnTo>
                    <a:lnTo>
                      <a:pt x="2" y="332"/>
                    </a:lnTo>
                    <a:lnTo>
                      <a:pt x="8" y="342"/>
                    </a:lnTo>
                    <a:lnTo>
                      <a:pt x="16" y="348"/>
                    </a:lnTo>
                    <a:lnTo>
                      <a:pt x="28" y="350"/>
                    </a:lnTo>
                    <a:lnTo>
                      <a:pt x="122" y="350"/>
                    </a:lnTo>
                    <a:lnTo>
                      <a:pt x="122" y="326"/>
                    </a:lnTo>
                    <a:close/>
                    <a:moveTo>
                      <a:pt x="66" y="20"/>
                    </a:moveTo>
                    <a:lnTo>
                      <a:pt x="112" y="20"/>
                    </a:lnTo>
                    <a:lnTo>
                      <a:pt x="112" y="20"/>
                    </a:lnTo>
                    <a:lnTo>
                      <a:pt x="114" y="20"/>
                    </a:lnTo>
                    <a:lnTo>
                      <a:pt x="114" y="22"/>
                    </a:lnTo>
                    <a:lnTo>
                      <a:pt x="114" y="22"/>
                    </a:lnTo>
                    <a:lnTo>
                      <a:pt x="114" y="26"/>
                    </a:lnTo>
                    <a:lnTo>
                      <a:pt x="112" y="26"/>
                    </a:lnTo>
                    <a:lnTo>
                      <a:pt x="66" y="26"/>
                    </a:lnTo>
                    <a:lnTo>
                      <a:pt x="66" y="26"/>
                    </a:lnTo>
                    <a:lnTo>
                      <a:pt x="64" y="26"/>
                    </a:lnTo>
                    <a:lnTo>
                      <a:pt x="64" y="22"/>
                    </a:lnTo>
                    <a:lnTo>
                      <a:pt x="64" y="22"/>
                    </a:lnTo>
                    <a:lnTo>
                      <a:pt x="64" y="20"/>
                    </a:lnTo>
                    <a:lnTo>
                      <a:pt x="66" y="20"/>
                    </a:lnTo>
                    <a:lnTo>
                      <a:pt x="66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3" name="Freeform: Shape 29"/>
              <p:cNvSpPr>
                <a:spLocks/>
              </p:cNvSpPr>
              <p:nvPr/>
            </p:nvSpPr>
            <p:spPr bwMode="auto">
              <a:xfrm>
                <a:off x="542925" y="4935538"/>
                <a:ext cx="276225" cy="431800"/>
              </a:xfrm>
              <a:custGeom>
                <a:avLst/>
                <a:gdLst>
                  <a:gd name="T0" fmla="*/ 174 w 174"/>
                  <a:gd name="T1" fmla="*/ 144 h 272"/>
                  <a:gd name="T2" fmla="*/ 174 w 174"/>
                  <a:gd name="T3" fmla="*/ 96 h 272"/>
                  <a:gd name="T4" fmla="*/ 172 w 174"/>
                  <a:gd name="T5" fmla="*/ 90 h 272"/>
                  <a:gd name="T6" fmla="*/ 164 w 174"/>
                  <a:gd name="T7" fmla="*/ 82 h 272"/>
                  <a:gd name="T8" fmla="*/ 160 w 174"/>
                  <a:gd name="T9" fmla="*/ 80 h 272"/>
                  <a:gd name="T10" fmla="*/ 148 w 174"/>
                  <a:gd name="T11" fmla="*/ 84 h 272"/>
                  <a:gd name="T12" fmla="*/ 144 w 174"/>
                  <a:gd name="T13" fmla="*/ 96 h 272"/>
                  <a:gd name="T14" fmla="*/ 144 w 174"/>
                  <a:gd name="T15" fmla="*/ 98 h 272"/>
                  <a:gd name="T16" fmla="*/ 140 w 174"/>
                  <a:gd name="T17" fmla="*/ 76 h 272"/>
                  <a:gd name="T18" fmla="*/ 140 w 174"/>
                  <a:gd name="T19" fmla="*/ 70 h 272"/>
                  <a:gd name="T20" fmla="*/ 132 w 174"/>
                  <a:gd name="T21" fmla="*/ 62 h 272"/>
                  <a:gd name="T22" fmla="*/ 126 w 174"/>
                  <a:gd name="T23" fmla="*/ 60 h 272"/>
                  <a:gd name="T24" fmla="*/ 116 w 174"/>
                  <a:gd name="T25" fmla="*/ 64 h 272"/>
                  <a:gd name="T26" fmla="*/ 112 w 174"/>
                  <a:gd name="T27" fmla="*/ 76 h 272"/>
                  <a:gd name="T28" fmla="*/ 112 w 174"/>
                  <a:gd name="T29" fmla="*/ 88 h 272"/>
                  <a:gd name="T30" fmla="*/ 108 w 174"/>
                  <a:gd name="T31" fmla="*/ 62 h 272"/>
                  <a:gd name="T32" fmla="*/ 106 w 174"/>
                  <a:gd name="T33" fmla="*/ 56 h 272"/>
                  <a:gd name="T34" fmla="*/ 98 w 174"/>
                  <a:gd name="T35" fmla="*/ 50 h 272"/>
                  <a:gd name="T36" fmla="*/ 94 w 174"/>
                  <a:gd name="T37" fmla="*/ 48 h 272"/>
                  <a:gd name="T38" fmla="*/ 82 w 174"/>
                  <a:gd name="T39" fmla="*/ 52 h 272"/>
                  <a:gd name="T40" fmla="*/ 78 w 174"/>
                  <a:gd name="T41" fmla="*/ 62 h 272"/>
                  <a:gd name="T42" fmla="*/ 78 w 174"/>
                  <a:gd name="T43" fmla="*/ 82 h 272"/>
                  <a:gd name="T44" fmla="*/ 74 w 174"/>
                  <a:gd name="T45" fmla="*/ 14 h 272"/>
                  <a:gd name="T46" fmla="*/ 74 w 174"/>
                  <a:gd name="T47" fmla="*/ 8 h 272"/>
                  <a:gd name="T48" fmla="*/ 66 w 174"/>
                  <a:gd name="T49" fmla="*/ 2 h 272"/>
                  <a:gd name="T50" fmla="*/ 60 w 174"/>
                  <a:gd name="T51" fmla="*/ 0 h 272"/>
                  <a:gd name="T52" fmla="*/ 50 w 174"/>
                  <a:gd name="T53" fmla="*/ 4 h 272"/>
                  <a:gd name="T54" fmla="*/ 46 w 174"/>
                  <a:gd name="T55" fmla="*/ 14 h 272"/>
                  <a:gd name="T56" fmla="*/ 46 w 174"/>
                  <a:gd name="T57" fmla="*/ 134 h 272"/>
                  <a:gd name="T58" fmla="*/ 40 w 174"/>
                  <a:gd name="T59" fmla="*/ 112 h 272"/>
                  <a:gd name="T60" fmla="*/ 36 w 174"/>
                  <a:gd name="T61" fmla="*/ 96 h 272"/>
                  <a:gd name="T62" fmla="*/ 20 w 174"/>
                  <a:gd name="T63" fmla="*/ 82 h 272"/>
                  <a:gd name="T64" fmla="*/ 14 w 174"/>
                  <a:gd name="T65" fmla="*/ 80 h 272"/>
                  <a:gd name="T66" fmla="*/ 0 w 174"/>
                  <a:gd name="T67" fmla="*/ 88 h 272"/>
                  <a:gd name="T68" fmla="*/ 0 w 174"/>
                  <a:gd name="T69" fmla="*/ 94 h 272"/>
                  <a:gd name="T70" fmla="*/ 6 w 174"/>
                  <a:gd name="T71" fmla="*/ 112 h 272"/>
                  <a:gd name="T72" fmla="*/ 14 w 174"/>
                  <a:gd name="T73" fmla="*/ 146 h 272"/>
                  <a:gd name="T74" fmla="*/ 16 w 174"/>
                  <a:gd name="T75" fmla="*/ 160 h 272"/>
                  <a:gd name="T76" fmla="*/ 28 w 174"/>
                  <a:gd name="T77" fmla="*/ 186 h 272"/>
                  <a:gd name="T78" fmla="*/ 36 w 174"/>
                  <a:gd name="T79" fmla="*/ 196 h 272"/>
                  <a:gd name="T80" fmla="*/ 62 w 174"/>
                  <a:gd name="T81" fmla="*/ 222 h 272"/>
                  <a:gd name="T82" fmla="*/ 160 w 174"/>
                  <a:gd name="T83" fmla="*/ 272 h 272"/>
                  <a:gd name="T84" fmla="*/ 160 w 174"/>
                  <a:gd name="T85" fmla="*/ 222 h 272"/>
                  <a:gd name="T86" fmla="*/ 168 w 174"/>
                  <a:gd name="T87" fmla="*/ 202 h 272"/>
                  <a:gd name="T88" fmla="*/ 172 w 174"/>
                  <a:gd name="T89" fmla="*/ 182 h 272"/>
                  <a:gd name="T90" fmla="*/ 174 w 174"/>
                  <a:gd name="T91" fmla="*/ 144 h 272"/>
                  <a:gd name="T92" fmla="*/ 174 w 174"/>
                  <a:gd name="T93" fmla="*/ 144 h 272"/>
                  <a:gd name="T94" fmla="*/ 174 w 174"/>
                  <a:gd name="T95" fmla="*/ 144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4" h="272">
                    <a:moveTo>
                      <a:pt x="174" y="144"/>
                    </a:moveTo>
                    <a:lnTo>
                      <a:pt x="174" y="144"/>
                    </a:lnTo>
                    <a:lnTo>
                      <a:pt x="174" y="138"/>
                    </a:lnTo>
                    <a:lnTo>
                      <a:pt x="174" y="96"/>
                    </a:lnTo>
                    <a:lnTo>
                      <a:pt x="174" y="96"/>
                    </a:lnTo>
                    <a:lnTo>
                      <a:pt x="172" y="90"/>
                    </a:lnTo>
                    <a:lnTo>
                      <a:pt x="170" y="84"/>
                    </a:lnTo>
                    <a:lnTo>
                      <a:pt x="164" y="82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4" y="82"/>
                    </a:lnTo>
                    <a:lnTo>
                      <a:pt x="148" y="84"/>
                    </a:lnTo>
                    <a:lnTo>
                      <a:pt x="146" y="90"/>
                    </a:lnTo>
                    <a:lnTo>
                      <a:pt x="144" y="96"/>
                    </a:lnTo>
                    <a:lnTo>
                      <a:pt x="144" y="98"/>
                    </a:lnTo>
                    <a:lnTo>
                      <a:pt x="144" y="98"/>
                    </a:lnTo>
                    <a:lnTo>
                      <a:pt x="140" y="98"/>
                    </a:lnTo>
                    <a:lnTo>
                      <a:pt x="140" y="76"/>
                    </a:lnTo>
                    <a:lnTo>
                      <a:pt x="140" y="76"/>
                    </a:lnTo>
                    <a:lnTo>
                      <a:pt x="140" y="70"/>
                    </a:lnTo>
                    <a:lnTo>
                      <a:pt x="136" y="64"/>
                    </a:lnTo>
                    <a:lnTo>
                      <a:pt x="132" y="62"/>
                    </a:lnTo>
                    <a:lnTo>
                      <a:pt x="126" y="60"/>
                    </a:lnTo>
                    <a:lnTo>
                      <a:pt x="126" y="60"/>
                    </a:lnTo>
                    <a:lnTo>
                      <a:pt x="120" y="62"/>
                    </a:lnTo>
                    <a:lnTo>
                      <a:pt x="116" y="64"/>
                    </a:lnTo>
                    <a:lnTo>
                      <a:pt x="112" y="70"/>
                    </a:lnTo>
                    <a:lnTo>
                      <a:pt x="112" y="76"/>
                    </a:lnTo>
                    <a:lnTo>
                      <a:pt x="112" y="88"/>
                    </a:lnTo>
                    <a:lnTo>
                      <a:pt x="112" y="88"/>
                    </a:lnTo>
                    <a:lnTo>
                      <a:pt x="108" y="86"/>
                    </a:lnTo>
                    <a:lnTo>
                      <a:pt x="108" y="62"/>
                    </a:lnTo>
                    <a:lnTo>
                      <a:pt x="108" y="62"/>
                    </a:lnTo>
                    <a:lnTo>
                      <a:pt x="106" y="56"/>
                    </a:lnTo>
                    <a:lnTo>
                      <a:pt x="104" y="52"/>
                    </a:lnTo>
                    <a:lnTo>
                      <a:pt x="98" y="50"/>
                    </a:lnTo>
                    <a:lnTo>
                      <a:pt x="94" y="48"/>
                    </a:lnTo>
                    <a:lnTo>
                      <a:pt x="94" y="48"/>
                    </a:lnTo>
                    <a:lnTo>
                      <a:pt x="88" y="50"/>
                    </a:lnTo>
                    <a:lnTo>
                      <a:pt x="82" y="52"/>
                    </a:lnTo>
                    <a:lnTo>
                      <a:pt x="80" y="56"/>
                    </a:lnTo>
                    <a:lnTo>
                      <a:pt x="78" y="62"/>
                    </a:lnTo>
                    <a:lnTo>
                      <a:pt x="78" y="82"/>
                    </a:lnTo>
                    <a:lnTo>
                      <a:pt x="78" y="82"/>
                    </a:lnTo>
                    <a:lnTo>
                      <a:pt x="74" y="82"/>
                    </a:lnTo>
                    <a:lnTo>
                      <a:pt x="74" y="14"/>
                    </a:lnTo>
                    <a:lnTo>
                      <a:pt x="74" y="14"/>
                    </a:lnTo>
                    <a:lnTo>
                      <a:pt x="74" y="8"/>
                    </a:lnTo>
                    <a:lnTo>
                      <a:pt x="70" y="4"/>
                    </a:lnTo>
                    <a:lnTo>
                      <a:pt x="66" y="2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54" y="2"/>
                    </a:lnTo>
                    <a:lnTo>
                      <a:pt x="50" y="4"/>
                    </a:lnTo>
                    <a:lnTo>
                      <a:pt x="46" y="8"/>
                    </a:lnTo>
                    <a:lnTo>
                      <a:pt x="46" y="14"/>
                    </a:lnTo>
                    <a:lnTo>
                      <a:pt x="46" y="134"/>
                    </a:lnTo>
                    <a:lnTo>
                      <a:pt x="46" y="134"/>
                    </a:lnTo>
                    <a:lnTo>
                      <a:pt x="42" y="124"/>
                    </a:lnTo>
                    <a:lnTo>
                      <a:pt x="40" y="112"/>
                    </a:lnTo>
                    <a:lnTo>
                      <a:pt x="40" y="112"/>
                    </a:lnTo>
                    <a:lnTo>
                      <a:pt x="36" y="96"/>
                    </a:lnTo>
                    <a:lnTo>
                      <a:pt x="28" y="86"/>
                    </a:lnTo>
                    <a:lnTo>
                      <a:pt x="20" y="82"/>
                    </a:lnTo>
                    <a:lnTo>
                      <a:pt x="14" y="80"/>
                    </a:lnTo>
                    <a:lnTo>
                      <a:pt x="14" y="80"/>
                    </a:lnTo>
                    <a:lnTo>
                      <a:pt x="4" y="84"/>
                    </a:lnTo>
                    <a:lnTo>
                      <a:pt x="0" y="88"/>
                    </a:lnTo>
                    <a:lnTo>
                      <a:pt x="0" y="92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6" y="112"/>
                    </a:lnTo>
                    <a:lnTo>
                      <a:pt x="10" y="128"/>
                    </a:lnTo>
                    <a:lnTo>
                      <a:pt x="14" y="146"/>
                    </a:lnTo>
                    <a:lnTo>
                      <a:pt x="14" y="146"/>
                    </a:lnTo>
                    <a:lnTo>
                      <a:pt x="16" y="160"/>
                    </a:lnTo>
                    <a:lnTo>
                      <a:pt x="20" y="174"/>
                    </a:lnTo>
                    <a:lnTo>
                      <a:pt x="28" y="186"/>
                    </a:lnTo>
                    <a:lnTo>
                      <a:pt x="36" y="196"/>
                    </a:lnTo>
                    <a:lnTo>
                      <a:pt x="36" y="196"/>
                    </a:lnTo>
                    <a:lnTo>
                      <a:pt x="40" y="202"/>
                    </a:lnTo>
                    <a:lnTo>
                      <a:pt x="62" y="222"/>
                    </a:lnTo>
                    <a:lnTo>
                      <a:pt x="62" y="272"/>
                    </a:lnTo>
                    <a:lnTo>
                      <a:pt x="160" y="272"/>
                    </a:lnTo>
                    <a:lnTo>
                      <a:pt x="160" y="222"/>
                    </a:lnTo>
                    <a:lnTo>
                      <a:pt x="160" y="222"/>
                    </a:lnTo>
                    <a:lnTo>
                      <a:pt x="164" y="212"/>
                    </a:lnTo>
                    <a:lnTo>
                      <a:pt x="168" y="202"/>
                    </a:lnTo>
                    <a:lnTo>
                      <a:pt x="172" y="192"/>
                    </a:lnTo>
                    <a:lnTo>
                      <a:pt x="172" y="182"/>
                    </a:lnTo>
                    <a:lnTo>
                      <a:pt x="172" y="182"/>
                    </a:lnTo>
                    <a:lnTo>
                      <a:pt x="174" y="144"/>
                    </a:lnTo>
                    <a:lnTo>
                      <a:pt x="174" y="144"/>
                    </a:lnTo>
                    <a:lnTo>
                      <a:pt x="174" y="144"/>
                    </a:lnTo>
                    <a:lnTo>
                      <a:pt x="174" y="144"/>
                    </a:lnTo>
                    <a:lnTo>
                      <a:pt x="174" y="144"/>
                    </a:lnTo>
                    <a:lnTo>
                      <a:pt x="174" y="1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" name="Group 33"/>
          <p:cNvGrpSpPr/>
          <p:nvPr/>
        </p:nvGrpSpPr>
        <p:grpSpPr>
          <a:xfrm>
            <a:off x="4897292" y="2520686"/>
            <a:ext cx="2596865" cy="770884"/>
            <a:chOff x="6893593" y="3376798"/>
            <a:chExt cx="3462486" cy="1027845"/>
          </a:xfrm>
        </p:grpSpPr>
        <p:sp>
          <p:nvSpPr>
            <p:cNvPr id="23" name="TextBox 30"/>
            <p:cNvSpPr txBox="1"/>
            <p:nvPr/>
          </p:nvSpPr>
          <p:spPr>
            <a:xfrm>
              <a:off x="6893593" y="3376798"/>
              <a:ext cx="3462486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 fontScale="92500" lnSpcReduction="20000"/>
            </a:bodyPr>
            <a:lstStyle/>
            <a:p>
              <a:pPr algn="ctr"/>
              <a:r>
                <a:rPr lang="zh-CN" altLang="en-US" sz="1600" b="1" dirty="0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4" name="Rectangle 32"/>
            <p:cNvSpPr/>
            <p:nvPr/>
          </p:nvSpPr>
          <p:spPr>
            <a:xfrm>
              <a:off x="6893593" y="3623019"/>
              <a:ext cx="3462486" cy="781624"/>
            </a:xfrm>
            <a:prstGeom prst="rect">
              <a:avLst/>
            </a:prstGeom>
          </p:spPr>
          <p:txBody>
            <a:bodyPr wrap="square" lIns="0" tIns="0" rIns="0" bIns="0" anchor="t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 dirty="0">
                  <a:cs typeface="+mn-ea"/>
                  <a:sym typeface="+mn-lt"/>
                </a:rPr>
              </a:br>
              <a:r>
                <a:rPr lang="zh-CN" altLang="en-US" sz="1200" dirty="0"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11" name="Group 35"/>
          <p:cNvGrpSpPr/>
          <p:nvPr/>
        </p:nvGrpSpPr>
        <p:grpSpPr>
          <a:xfrm>
            <a:off x="539750" y="2270427"/>
            <a:ext cx="2201754" cy="973804"/>
            <a:chOff x="719667" y="3027234"/>
            <a:chExt cx="2935671" cy="1298405"/>
          </a:xfrm>
        </p:grpSpPr>
        <p:sp>
          <p:nvSpPr>
            <p:cNvPr id="21" name="TextBox 12"/>
            <p:cNvSpPr txBox="1"/>
            <p:nvPr/>
          </p:nvSpPr>
          <p:spPr>
            <a:xfrm>
              <a:off x="719667" y="3027234"/>
              <a:ext cx="2167122" cy="184666"/>
            </a:xfrm>
            <a:prstGeom prst="rect">
              <a:avLst/>
            </a:prstGeom>
            <a:noFill/>
          </p:spPr>
          <p:txBody>
            <a:bodyPr wrap="none" lIns="0" tIns="0" rIns="0" bIns="0" anchor="b" anchorCtr="0">
              <a:normAutofit fontScale="92500" lnSpcReduction="20000"/>
            </a:bodyPr>
            <a:lstStyle/>
            <a:p>
              <a:pPr algn="r"/>
              <a:endParaRPr lang="zh-CN" altLang="en-US" sz="1200" b="1" dirty="0">
                <a:solidFill>
                  <a:srgbClr val="AABEB5"/>
                </a:solidFill>
                <a:cs typeface="+mn-ea"/>
                <a:sym typeface="+mn-lt"/>
              </a:endParaRPr>
            </a:p>
          </p:txBody>
        </p:sp>
        <p:sp>
          <p:nvSpPr>
            <p:cNvPr id="22" name="Rectangle 34"/>
            <p:cNvSpPr/>
            <p:nvPr/>
          </p:nvSpPr>
          <p:spPr>
            <a:xfrm>
              <a:off x="719667" y="3211899"/>
              <a:ext cx="2935671" cy="1113740"/>
            </a:xfrm>
            <a:prstGeom prst="rect">
              <a:avLst/>
            </a:prstGeom>
          </p:spPr>
          <p:txBody>
            <a:bodyPr wrap="square" lIns="0" tIns="0" rIns="0" bIns="0" anchor="t" anchorCtr="0">
              <a:normAutofit fontScale="9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      登录了的用户可以选择在这里发布博客，分享作品相关的趣事，用户直接互相交流讨论心得</a:t>
              </a:r>
            </a:p>
          </p:txBody>
        </p:sp>
      </p:grpSp>
      <p:sp>
        <p:nvSpPr>
          <p:cNvPr id="4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BCBFA4"/>
                </a:solidFill>
                <a:latin typeface="+mn-lt"/>
                <a:ea typeface="+mn-ea"/>
                <a:cs typeface="+mn-ea"/>
                <a:sym typeface="+mn-lt"/>
              </a:rPr>
              <a:t>博客页面</a:t>
            </a:r>
            <a:endParaRPr lang="en-GB" altLang="zh-CN" sz="1800" dirty="0">
              <a:solidFill>
                <a:srgbClr val="BCBFA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3DFE138-B9BC-9E74-C0D6-35233956F5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0391" y="1165413"/>
            <a:ext cx="5616806" cy="303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6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第一PPT模板网-WWW.1PPT.COM"/>
  <p:tag name="ISPRING_SCORM_RATE_SLIDES" val="0"/>
  <p:tag name="ISPRING_SCORM_RATE_QUIZZES" val="0"/>
  <p:tag name="ISPRING_SCORM_PASSING_SCORE" val="0.000000"/>
  <p:tag name="ISPRING_ULTRA_SCORM_COURSE_ID" val="EBD8ECE8-BC2C-4908-B053-E0389CFBFF6F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内容列表"/>
  <p:tag name="ISPRINGCLOUDFOLDERID" val="0"/>
  <p:tag name="ISPRINGCLOUDFOLDERPATH" val="资源库"/>
  <p:tag name="ISPRING_OUTPUT_FOLDER" val="E:\ppt\第三批02\124427"/>
  <p:tag name="ISPRING_FIRST_PUBLISH" val="1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AABEB5"/>
      </a:accent1>
      <a:accent2>
        <a:srgbClr val="BCBFA4"/>
      </a:accent2>
      <a:accent3>
        <a:srgbClr val="AABEB5"/>
      </a:accent3>
      <a:accent4>
        <a:srgbClr val="BCBFA4"/>
      </a:accent4>
      <a:accent5>
        <a:srgbClr val="AABEB5"/>
      </a:accent5>
      <a:accent6>
        <a:srgbClr val="BCBFA4"/>
      </a:accent6>
      <a:hlink>
        <a:srgbClr val="AABEB5"/>
      </a:hlink>
      <a:folHlink>
        <a:srgbClr val="BCBFA4"/>
      </a:folHlink>
    </a:clrScheme>
    <a:fontScheme name="hsx23gli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AABEB5"/>
    </a:accent1>
    <a:accent2>
      <a:srgbClr val="BCBFA4"/>
    </a:accent2>
    <a:accent3>
      <a:srgbClr val="AABEB5"/>
    </a:accent3>
    <a:accent4>
      <a:srgbClr val="BCBFA4"/>
    </a:accent4>
    <a:accent5>
      <a:srgbClr val="AABEB5"/>
    </a:accent5>
    <a:accent6>
      <a:srgbClr val="BCBFA4"/>
    </a:accent6>
    <a:hlink>
      <a:srgbClr val="AABEB5"/>
    </a:hlink>
    <a:folHlink>
      <a:srgbClr val="BCBFA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2852</TotalTime>
  <Words>614</Words>
  <Application>Microsoft Office PowerPoint</Application>
  <PresentationFormat>全屏显示(16:9)</PresentationFormat>
  <Paragraphs>90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仓耳天群行楷 W01</vt:lpstr>
      <vt:lpstr>微软雅黑</vt:lpstr>
      <vt:lpstr>印品黑体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多肉植物</dc:title>
  <dc:creator>第一PPT</dc:creator>
  <cp:keywords>www.1ppt.com</cp:keywords>
  <dc:description>www.1ppt.com</dc:description>
  <cp:lastModifiedBy>周 成杰</cp:lastModifiedBy>
  <cp:revision>226</cp:revision>
  <dcterms:created xsi:type="dcterms:W3CDTF">2015-12-11T17:46:17Z</dcterms:created>
  <dcterms:modified xsi:type="dcterms:W3CDTF">2023-05-07T06:58:00Z</dcterms:modified>
</cp:coreProperties>
</file>

<file path=docProps/thumbnail.jpeg>
</file>